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FF"/>
    <a:srgbClr val="FFFF00"/>
    <a:srgbClr val="8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4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591562"/>
            <a:ext cx="13990320" cy="76403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526522"/>
            <a:ext cx="12344400" cy="529843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168400"/>
            <a:ext cx="354901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1168400"/>
            <a:ext cx="10441305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5471167"/>
            <a:ext cx="14196060" cy="912875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4686287"/>
            <a:ext cx="14196060" cy="48005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168405"/>
            <a:ext cx="141960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5379722"/>
            <a:ext cx="6963012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8016240"/>
            <a:ext cx="6963012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5379722"/>
            <a:ext cx="6997304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8016240"/>
            <a:ext cx="699730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3159765"/>
            <a:ext cx="8332470" cy="155956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3159765"/>
            <a:ext cx="8332470" cy="155956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F4EA-5579-4014-96AF-48E03BD4CC9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10BF-ABD0-4810-B06F-6E0B5F576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867BD9A-A27B-4802-8F00-337D6AE1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799" y="-2321170"/>
            <a:ext cx="12039600" cy="978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82D21-2A96-43FA-A9F9-C229D23BCEEF}"/>
              </a:ext>
            </a:extLst>
          </p:cNvPr>
          <p:cNvSpPr txBox="1"/>
          <p:nvPr/>
        </p:nvSpPr>
        <p:spPr>
          <a:xfrm>
            <a:off x="3023085" y="4268544"/>
            <a:ext cx="1041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We generate modern web applications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F267A4-2FD4-43DA-831E-218A5C147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5436609"/>
            <a:ext cx="15193107" cy="103895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We take a database schema and </a:t>
            </a:r>
            <a:r>
              <a:rPr lang="en-US" b="1" dirty="0">
                <a:solidFill>
                  <a:srgbClr val="00B0F0"/>
                </a:solidFill>
              </a:rPr>
              <a:t>generate</a:t>
            </a:r>
            <a:r>
              <a:rPr lang="en-US" dirty="0"/>
              <a:t> a complete ASP.NET Core + React application. SQL Server and PostgreSQL supported.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You get the </a:t>
            </a:r>
            <a:r>
              <a:rPr lang="en-US" b="1" dirty="0">
                <a:solidFill>
                  <a:schemeClr val="accent4"/>
                </a:solidFill>
              </a:rPr>
              <a:t>complete source code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for your application. A developer can modify it to be exactly what you need.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use </a:t>
            </a:r>
            <a:r>
              <a:rPr lang="en-US" b="1" dirty="0">
                <a:solidFill>
                  <a:srgbClr val="0070C0"/>
                </a:solidFill>
              </a:rPr>
              <a:t>modern </a:t>
            </a:r>
            <a:r>
              <a:rPr lang="en-US" dirty="0"/>
              <a:t>tech. TypeScript, Docker, integration and unit testing. Applications are designed to be modified, extended and easily deployed on-prem and to any cloud.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If you’re a </a:t>
            </a:r>
            <a:r>
              <a:rPr lang="en-US" b="1" dirty="0">
                <a:solidFill>
                  <a:srgbClr val="00B050"/>
                </a:solidFill>
              </a:rPr>
              <a:t>maker</a:t>
            </a:r>
            <a:r>
              <a:rPr lang="en-US" dirty="0"/>
              <a:t> and want to prototype fast we’ve got you covered. Apps are deployed to a playground server for immediate use.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If you’re a </a:t>
            </a:r>
            <a:r>
              <a:rPr lang="en-US" b="1" dirty="0">
                <a:solidFill>
                  <a:srgbClr val="FF0000"/>
                </a:solidFill>
              </a:rPr>
              <a:t>founder</a:t>
            </a:r>
            <a:r>
              <a:rPr lang="en-US" dirty="0"/>
              <a:t> let us build your web app MVP. We’re reasonably priced. We’re focused on quality and speed.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79545-F16B-423E-B3B3-98DAEDD77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80" y="17884956"/>
            <a:ext cx="2759234" cy="3583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A8DFB-C30D-4F29-B142-0FD25971F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918" y="17884956"/>
            <a:ext cx="2759235" cy="3583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233D07-0AF3-4705-9AD7-562D5F4C6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188" y="17884956"/>
            <a:ext cx="2759235" cy="35833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ABF11C-E244-4999-8DAE-B86E1D4A9C3D}"/>
              </a:ext>
            </a:extLst>
          </p:cNvPr>
          <p:cNvSpPr txBox="1"/>
          <p:nvPr/>
        </p:nvSpPr>
        <p:spPr>
          <a:xfrm>
            <a:off x="5563161" y="16846059"/>
            <a:ext cx="5121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Demos</a:t>
            </a:r>
            <a:endParaRPr lang="en-US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8738B4-7A25-48E6-A2FC-BC5399106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49" y="17884956"/>
            <a:ext cx="2759234" cy="35833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E073E3-F3A9-47AE-80FB-4644A7F829BC}"/>
              </a:ext>
            </a:extLst>
          </p:cNvPr>
          <p:cNvSpPr txBox="1"/>
          <p:nvPr/>
        </p:nvSpPr>
        <p:spPr>
          <a:xfrm>
            <a:off x="4398263" y="15972668"/>
            <a:ext cx="7451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CC00"/>
                </a:solidFill>
              </a:rPr>
              <a:t>https://www.codenesium.com</a:t>
            </a:r>
          </a:p>
        </p:txBody>
      </p:sp>
    </p:spTree>
    <p:extLst>
      <p:ext uri="{BB962C8B-B14F-4D97-AF65-F5344CB8AC3E}">
        <p14:creationId xmlns:p14="http://schemas.microsoft.com/office/powerpoint/2010/main" val="13498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867BD9A-A27B-4802-8F00-337D6AE1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799" y="-2321170"/>
            <a:ext cx="12039600" cy="978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82D21-2A96-43FA-A9F9-C229D23BCEEF}"/>
              </a:ext>
            </a:extLst>
          </p:cNvPr>
          <p:cNvSpPr txBox="1"/>
          <p:nvPr/>
        </p:nvSpPr>
        <p:spPr>
          <a:xfrm>
            <a:off x="3023085" y="4268544"/>
            <a:ext cx="1041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I’m looking for work!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F267A4-2FD4-43DA-831E-218A5C147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5436609"/>
            <a:ext cx="15193107" cy="122404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Although I would love for </a:t>
            </a:r>
            <a:r>
              <a:rPr lang="en-US" dirty="0" err="1"/>
              <a:t>Codenesium</a:t>
            </a:r>
            <a:r>
              <a:rPr lang="en-US" dirty="0"/>
              <a:t> to be my full time gig it’s not there yet.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I’m looking for contract(6 months+) or full time employment working with some or all of these technologies.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.NET Core</a:t>
            </a:r>
          </a:p>
          <a:p>
            <a:pPr algn="l"/>
            <a:r>
              <a:rPr lang="en-US" dirty="0"/>
              <a:t>React</a:t>
            </a:r>
          </a:p>
          <a:p>
            <a:pPr algn="l"/>
            <a:r>
              <a:rPr lang="en-US" dirty="0"/>
              <a:t>JavaScript</a:t>
            </a:r>
          </a:p>
          <a:p>
            <a:pPr algn="l"/>
            <a:r>
              <a:rPr lang="en-US" dirty="0"/>
              <a:t>TypeScript</a:t>
            </a:r>
          </a:p>
          <a:p>
            <a:pPr algn="l"/>
            <a:r>
              <a:rPr lang="en-US" dirty="0"/>
              <a:t>SQL Server</a:t>
            </a:r>
          </a:p>
          <a:p>
            <a:pPr algn="l"/>
            <a:r>
              <a:rPr lang="en-US" dirty="0"/>
              <a:t>Octopus Deploy</a:t>
            </a:r>
          </a:p>
          <a:p>
            <a:pPr algn="l"/>
            <a:r>
              <a:rPr lang="en-US" dirty="0"/>
              <a:t>DevOps</a:t>
            </a:r>
          </a:p>
          <a:p>
            <a:pPr algn="l"/>
            <a:r>
              <a:rPr lang="en-US" dirty="0"/>
              <a:t>Azure</a:t>
            </a:r>
          </a:p>
          <a:p>
            <a:pPr algn="l"/>
            <a:r>
              <a:rPr lang="en-US" dirty="0"/>
              <a:t>AWS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091BA-BCE6-4163-B274-CFFA64224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47" y="18014124"/>
            <a:ext cx="2760098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9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193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Travis</dc:creator>
  <cp:lastModifiedBy>Taylor, Travis</cp:lastModifiedBy>
  <cp:revision>11</cp:revision>
  <cp:lastPrinted>2019-03-08T17:30:00Z</cp:lastPrinted>
  <dcterms:created xsi:type="dcterms:W3CDTF">2019-03-05T16:28:43Z</dcterms:created>
  <dcterms:modified xsi:type="dcterms:W3CDTF">2019-03-08T17:33:38Z</dcterms:modified>
</cp:coreProperties>
</file>