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8" r:id="rId10"/>
    <p:sldId id="265" r:id="rId11"/>
    <p:sldId id="266" r:id="rId12"/>
    <p:sldId id="267" r:id="rId13"/>
  </p:sldIdLst>
  <p:sldSz cx="9144000" cy="58070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79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14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50371"/>
            <a:ext cx="6858000" cy="20217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50059"/>
            <a:ext cx="6858000" cy="140203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401A0-EA48-4DA1-AE3E-306FE39DAE06}" type="datetimeFigureOut">
              <a:rPr lang="en-US" smtClean="0"/>
              <a:t>11/17/2018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EF0A6-9174-4A05-B54E-666AC0F86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808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401A0-EA48-4DA1-AE3E-306FE39DAE06}" type="datetimeFigureOut">
              <a:rPr lang="en-US" smtClean="0"/>
              <a:t>11/17/2018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EF0A6-9174-4A05-B54E-666AC0F86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843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9173"/>
            <a:ext cx="1971675" cy="492122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9173"/>
            <a:ext cx="5800725" cy="492122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401A0-EA48-4DA1-AE3E-306FE39DAE06}" type="datetimeFigureOut">
              <a:rPr lang="en-US" smtClean="0"/>
              <a:t>11/17/2018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EF0A6-9174-4A05-B54E-666AC0F86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62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401A0-EA48-4DA1-AE3E-306FE39DAE06}" type="datetimeFigureOut">
              <a:rPr lang="en-US" smtClean="0"/>
              <a:t>11/17/2018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EF0A6-9174-4A05-B54E-666AC0F86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549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47737"/>
            <a:ext cx="7886700" cy="24155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86171"/>
            <a:ext cx="7886700" cy="127029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401A0-EA48-4DA1-AE3E-306FE39DAE06}" type="datetimeFigureOut">
              <a:rPr lang="en-US" smtClean="0"/>
              <a:t>11/17/2018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EF0A6-9174-4A05-B54E-666AC0F86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722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45865"/>
            <a:ext cx="3886200" cy="368453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45865"/>
            <a:ext cx="3886200" cy="368453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401A0-EA48-4DA1-AE3E-306FE39DAE06}" type="datetimeFigureOut">
              <a:rPr lang="en-US" smtClean="0"/>
              <a:t>11/17/2018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EF0A6-9174-4A05-B54E-666AC0F86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211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9173"/>
            <a:ext cx="7886700" cy="112243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23540"/>
            <a:ext cx="3868340" cy="69765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121195"/>
            <a:ext cx="3868340" cy="31199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23540"/>
            <a:ext cx="3887391" cy="69765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121195"/>
            <a:ext cx="3887391" cy="31199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401A0-EA48-4DA1-AE3E-306FE39DAE06}" type="datetimeFigureOut">
              <a:rPr lang="en-US" smtClean="0"/>
              <a:t>11/17/2018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EF0A6-9174-4A05-B54E-666AC0F86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294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401A0-EA48-4DA1-AE3E-306FE39DAE06}" type="datetimeFigureOut">
              <a:rPr lang="en-US" smtClean="0"/>
              <a:t>11/17/2018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EF0A6-9174-4A05-B54E-666AC0F86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475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401A0-EA48-4DA1-AE3E-306FE39DAE06}" type="datetimeFigureOut">
              <a:rPr lang="en-US" smtClean="0"/>
              <a:t>11/17/2018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EF0A6-9174-4A05-B54E-666AC0F86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456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7138"/>
            <a:ext cx="2949178" cy="1354984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36112"/>
            <a:ext cx="4629150" cy="412678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42123"/>
            <a:ext cx="2949178" cy="322749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401A0-EA48-4DA1-AE3E-306FE39DAE06}" type="datetimeFigureOut">
              <a:rPr lang="en-US" smtClean="0"/>
              <a:t>11/17/2018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EF0A6-9174-4A05-B54E-666AC0F86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460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7138"/>
            <a:ext cx="2949178" cy="1354984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36112"/>
            <a:ext cx="4629150" cy="412678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42123"/>
            <a:ext cx="2949178" cy="322749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401A0-EA48-4DA1-AE3E-306FE39DAE06}" type="datetimeFigureOut">
              <a:rPr lang="en-US" smtClean="0"/>
              <a:t>11/17/2018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EF0A6-9174-4A05-B54E-666AC0F86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037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9173"/>
            <a:ext cx="7886700" cy="11224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45865"/>
            <a:ext cx="7886700" cy="36845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382299"/>
            <a:ext cx="2057400" cy="3091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9401A0-EA48-4DA1-AE3E-306FE39DAE06}" type="datetimeFigureOut">
              <a:rPr lang="en-US" smtClean="0"/>
              <a:t>11/17/2018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382299"/>
            <a:ext cx="3086100" cy="3091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382299"/>
            <a:ext cx="2057400" cy="3091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9EF0A6-9174-4A05-B54E-666AC0F86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931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sv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7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 descr="Line Arrow: Clockwise curve">
            <a:extLst>
              <a:ext uri="{FF2B5EF4-FFF2-40B4-BE49-F238E27FC236}">
                <a16:creationId xmlns:a16="http://schemas.microsoft.com/office/drawing/2014/main" id="{1ADDE591-DF17-4DA2-8B72-DBE048933D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48389" y="4474045"/>
            <a:ext cx="533145" cy="53314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1F0CB76E-E307-4F7C-954E-0625728812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39" y="-1"/>
            <a:ext cx="8977121" cy="5807075"/>
          </a:xfrm>
          <a:prstGeom prst="rect">
            <a:avLst/>
          </a:prstGeom>
        </p:spPr>
      </p:pic>
      <p:pic>
        <p:nvPicPr>
          <p:cNvPr id="6" name="Graphic 5" descr="Line Arrow: Clockwise curve">
            <a:extLst>
              <a:ext uri="{FF2B5EF4-FFF2-40B4-BE49-F238E27FC236}">
                <a16:creationId xmlns:a16="http://schemas.microsoft.com/office/drawing/2014/main" id="{370B9949-A9C5-4430-8B9B-00EAA42DEE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74354" y="4474045"/>
            <a:ext cx="850900" cy="85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2455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04DAF45-C7B5-49E7-8451-858179AA0C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39" y="0"/>
            <a:ext cx="8977121" cy="5807075"/>
          </a:xfrm>
          <a:prstGeom prst="rect">
            <a:avLst/>
          </a:prstGeom>
        </p:spPr>
      </p:pic>
      <p:pic>
        <p:nvPicPr>
          <p:cNvPr id="4" name="Graphic 3" descr="Line Arrow: Straight">
            <a:extLst>
              <a:ext uri="{FF2B5EF4-FFF2-40B4-BE49-F238E27FC236}">
                <a16:creationId xmlns:a16="http://schemas.microsoft.com/office/drawing/2014/main" id="{6D78C812-72C9-47D5-934A-1E3DCDF581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6373956" y="4706701"/>
            <a:ext cx="929841" cy="996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9125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8987311-CE94-4686-9B1D-50D86BAC3A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39" y="0"/>
            <a:ext cx="8977121" cy="5807075"/>
          </a:xfrm>
          <a:prstGeom prst="rect">
            <a:avLst/>
          </a:prstGeom>
        </p:spPr>
      </p:pic>
      <p:pic>
        <p:nvPicPr>
          <p:cNvPr id="4" name="Graphic 3" descr="Line Arrow: Straight">
            <a:extLst>
              <a:ext uri="{FF2B5EF4-FFF2-40B4-BE49-F238E27FC236}">
                <a16:creationId xmlns:a16="http://schemas.microsoft.com/office/drawing/2014/main" id="{6D78C812-72C9-47D5-934A-1E3DCDF581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 flipH="1">
            <a:off x="6759126" y="2682581"/>
            <a:ext cx="953025" cy="1021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1593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B81E77C-F930-43B6-A449-3E9099C00F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608" y="355707"/>
            <a:ext cx="8186891" cy="4889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064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AB1F855-DD60-49D0-A73F-1DF1A5B6B2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39" y="-1"/>
            <a:ext cx="8977121" cy="5807075"/>
          </a:xfrm>
          <a:prstGeom prst="rect">
            <a:avLst/>
          </a:prstGeom>
        </p:spPr>
      </p:pic>
      <p:pic>
        <p:nvPicPr>
          <p:cNvPr id="7" name="Graphic 6" descr="Line Arrow: Clockwise curve">
            <a:extLst>
              <a:ext uri="{FF2B5EF4-FFF2-40B4-BE49-F238E27FC236}">
                <a16:creationId xmlns:a16="http://schemas.microsoft.com/office/drawing/2014/main" id="{1ADDE591-DF17-4DA2-8B72-DBE048933D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00899" y="2544157"/>
            <a:ext cx="850900" cy="85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994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4D1B736-C8D2-4756-AD98-78A66D7D47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39" y="-1"/>
            <a:ext cx="8977121" cy="5807075"/>
          </a:xfrm>
          <a:prstGeom prst="rect">
            <a:avLst/>
          </a:prstGeom>
        </p:spPr>
      </p:pic>
      <p:pic>
        <p:nvPicPr>
          <p:cNvPr id="3" name="Graphic 2" descr="Line Arrow: Straight">
            <a:extLst>
              <a:ext uri="{FF2B5EF4-FFF2-40B4-BE49-F238E27FC236}">
                <a16:creationId xmlns:a16="http://schemas.microsoft.com/office/drawing/2014/main" id="{92F99692-B082-494A-8851-9EEEDFDBBA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52534" y="1424770"/>
            <a:ext cx="806766" cy="806766"/>
          </a:xfrm>
          <a:prstGeom prst="rect">
            <a:avLst/>
          </a:prstGeom>
        </p:spPr>
      </p:pic>
      <p:pic>
        <p:nvPicPr>
          <p:cNvPr id="9" name="Graphic 8" descr="Line Arrow: Straight">
            <a:extLst>
              <a:ext uri="{FF2B5EF4-FFF2-40B4-BE49-F238E27FC236}">
                <a16:creationId xmlns:a16="http://schemas.microsoft.com/office/drawing/2014/main" id="{4A3BC03C-0DB8-4B75-B26D-91075D3BE7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52534" y="2119314"/>
            <a:ext cx="806766" cy="806766"/>
          </a:xfrm>
          <a:prstGeom prst="rect">
            <a:avLst/>
          </a:prstGeom>
        </p:spPr>
      </p:pic>
      <p:pic>
        <p:nvPicPr>
          <p:cNvPr id="10" name="Graphic 9" descr="Line Arrow: Straight">
            <a:extLst>
              <a:ext uri="{FF2B5EF4-FFF2-40B4-BE49-F238E27FC236}">
                <a16:creationId xmlns:a16="http://schemas.microsoft.com/office/drawing/2014/main" id="{46A06727-64C8-4C29-82AD-E2832C21A5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52534" y="2860993"/>
            <a:ext cx="806766" cy="806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736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F554B99-2344-436A-A9C1-7B6DA0EC96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39" y="0"/>
            <a:ext cx="8977121" cy="5807075"/>
          </a:xfrm>
          <a:prstGeom prst="rect">
            <a:avLst/>
          </a:prstGeom>
        </p:spPr>
      </p:pic>
      <p:pic>
        <p:nvPicPr>
          <p:cNvPr id="7" name="Graphic 6" descr="Line Arrow: Clockwise curve">
            <a:extLst>
              <a:ext uri="{FF2B5EF4-FFF2-40B4-BE49-F238E27FC236}">
                <a16:creationId xmlns:a16="http://schemas.microsoft.com/office/drawing/2014/main" id="{1ADDE591-DF17-4DA2-8B72-DBE048933D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1339" y="4477616"/>
            <a:ext cx="823874" cy="843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123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B81E77C-F930-43B6-A449-3E9099C00F5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18" t="15073" r="32767" b="16930"/>
          <a:stretch/>
        </p:blipFill>
        <p:spPr>
          <a:xfrm>
            <a:off x="812800" y="63500"/>
            <a:ext cx="7502319" cy="5671698"/>
          </a:xfrm>
          <a:prstGeom prst="rect">
            <a:avLst/>
          </a:prstGeom>
        </p:spPr>
      </p:pic>
      <p:pic>
        <p:nvPicPr>
          <p:cNvPr id="4" name="Graphic 3" descr="Line Arrow: Straight">
            <a:extLst>
              <a:ext uri="{FF2B5EF4-FFF2-40B4-BE49-F238E27FC236}">
                <a16:creationId xmlns:a16="http://schemas.microsoft.com/office/drawing/2014/main" id="{406F880A-819A-4459-811E-42ACFA4BAB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86300" y="194407"/>
            <a:ext cx="722905" cy="722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902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B81E77C-F930-43B6-A449-3E9099C00F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2825" y="290981"/>
            <a:ext cx="3304525" cy="5156909"/>
          </a:xfrm>
          <a:prstGeom prst="rect">
            <a:avLst/>
          </a:prstGeom>
        </p:spPr>
      </p:pic>
      <p:pic>
        <p:nvPicPr>
          <p:cNvPr id="4" name="Graphic 3" descr="Line Arrow: Straight">
            <a:extLst>
              <a:ext uri="{FF2B5EF4-FFF2-40B4-BE49-F238E27FC236}">
                <a16:creationId xmlns:a16="http://schemas.microsoft.com/office/drawing/2014/main" id="{E134168C-F0D5-4D0E-8C24-D533CBAAB9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91044" y="1598719"/>
            <a:ext cx="940270" cy="940270"/>
          </a:xfrm>
          <a:prstGeom prst="rect">
            <a:avLst/>
          </a:prstGeom>
        </p:spPr>
      </p:pic>
      <p:pic>
        <p:nvPicPr>
          <p:cNvPr id="10" name="Graphic 9" descr="Line Arrow: Clockwise curve">
            <a:extLst>
              <a:ext uri="{FF2B5EF4-FFF2-40B4-BE49-F238E27FC236}">
                <a16:creationId xmlns:a16="http://schemas.microsoft.com/office/drawing/2014/main" id="{517AE3BE-8241-4FD5-BD11-B60F76F88D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5208616">
            <a:off x="2875979" y="4490678"/>
            <a:ext cx="1100562" cy="1127025"/>
          </a:xfrm>
          <a:prstGeom prst="rect">
            <a:avLst/>
          </a:prstGeom>
        </p:spPr>
      </p:pic>
      <p:pic>
        <p:nvPicPr>
          <p:cNvPr id="11" name="Graphic 10" descr="Line Arrow: Straight">
            <a:extLst>
              <a:ext uri="{FF2B5EF4-FFF2-40B4-BE49-F238E27FC236}">
                <a16:creationId xmlns:a16="http://schemas.microsoft.com/office/drawing/2014/main" id="{38C3105F-BF00-4888-A05C-5FEB79C5FE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91044" y="2212523"/>
            <a:ext cx="940270" cy="940270"/>
          </a:xfrm>
          <a:prstGeom prst="rect">
            <a:avLst/>
          </a:prstGeom>
        </p:spPr>
      </p:pic>
      <p:pic>
        <p:nvPicPr>
          <p:cNvPr id="12" name="Graphic 11" descr="Line Arrow: Straight">
            <a:extLst>
              <a:ext uri="{FF2B5EF4-FFF2-40B4-BE49-F238E27FC236}">
                <a16:creationId xmlns:a16="http://schemas.microsoft.com/office/drawing/2014/main" id="{13DC7F58-C11A-4004-8100-8F54356288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91044" y="2847178"/>
            <a:ext cx="940270" cy="940270"/>
          </a:xfrm>
          <a:prstGeom prst="rect">
            <a:avLst/>
          </a:prstGeom>
        </p:spPr>
      </p:pic>
      <p:pic>
        <p:nvPicPr>
          <p:cNvPr id="13" name="Graphic 12" descr="Line Arrow: Straight">
            <a:extLst>
              <a:ext uri="{FF2B5EF4-FFF2-40B4-BE49-F238E27FC236}">
                <a16:creationId xmlns:a16="http://schemas.microsoft.com/office/drawing/2014/main" id="{3C324D99-CA3A-4F67-BA15-4D6EE71B22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91044" y="3460982"/>
            <a:ext cx="940270" cy="940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524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B81E77C-F930-43B6-A449-3E9099C00F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78" y="0"/>
            <a:ext cx="8334648" cy="5807075"/>
          </a:xfrm>
          <a:prstGeom prst="rect">
            <a:avLst/>
          </a:prstGeom>
        </p:spPr>
      </p:pic>
      <p:pic>
        <p:nvPicPr>
          <p:cNvPr id="6" name="Graphic 5" descr="Line Arrow: Clockwise curve">
            <a:extLst>
              <a:ext uri="{FF2B5EF4-FFF2-40B4-BE49-F238E27FC236}">
                <a16:creationId xmlns:a16="http://schemas.microsoft.com/office/drawing/2014/main" id="{65B06866-4FCE-45CF-874F-070CF87F2C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3622" y="1077981"/>
            <a:ext cx="733189" cy="750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578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34A387D-3C1E-4545-AE23-EA4BC30357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39" y="0"/>
            <a:ext cx="8977121" cy="5807075"/>
          </a:xfrm>
          <a:prstGeom prst="rect">
            <a:avLst/>
          </a:prstGeom>
        </p:spPr>
      </p:pic>
      <p:pic>
        <p:nvPicPr>
          <p:cNvPr id="7" name="Graphic 6" descr="Line Arrow: Clockwise curve">
            <a:extLst>
              <a:ext uri="{FF2B5EF4-FFF2-40B4-BE49-F238E27FC236}">
                <a16:creationId xmlns:a16="http://schemas.microsoft.com/office/drawing/2014/main" id="{FD5A400C-DB06-4B24-8BF3-67A38AB61D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60263" y="4505897"/>
            <a:ext cx="823874" cy="843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9124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6CC2759-B3EB-4861-8EDE-7186012110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787" y="184149"/>
            <a:ext cx="7972425" cy="5438775"/>
          </a:xfrm>
          <a:prstGeom prst="rect">
            <a:avLst/>
          </a:prstGeom>
        </p:spPr>
      </p:pic>
      <p:pic>
        <p:nvPicPr>
          <p:cNvPr id="5" name="Graphic 4" descr="Line Arrow: Clockwise curve">
            <a:extLst>
              <a:ext uri="{FF2B5EF4-FFF2-40B4-BE49-F238E27FC236}">
                <a16:creationId xmlns:a16="http://schemas.microsoft.com/office/drawing/2014/main" id="{F708BBD4-58E3-41B2-AAFA-F47A7D1EFE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86364" y="1351358"/>
            <a:ext cx="733189" cy="750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3631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174</TotalTime>
  <Words>0</Words>
  <Application>Microsoft Office PowerPoint</Application>
  <PresentationFormat>Custom</PresentationFormat>
  <Paragraphs>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Taylor, Travis</dc:creator>
  <cp:lastModifiedBy>Taylor, Travis</cp:lastModifiedBy>
  <cp:revision>14</cp:revision>
  <dcterms:created xsi:type="dcterms:W3CDTF">2018-05-31T20:19:28Z</dcterms:created>
  <dcterms:modified xsi:type="dcterms:W3CDTF">2018-11-17T20:30:53Z</dcterms:modified>
</cp:coreProperties>
</file>