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sldIdLst>
    <p:sldId id="256" r:id="rId5"/>
    <p:sldId id="259" r:id="rId6"/>
    <p:sldId id="264" r:id="rId7"/>
    <p:sldId id="265" r:id="rId8"/>
    <p:sldId id="262" r:id="rId9"/>
    <p:sldId id="266" r:id="rId10"/>
    <p:sldId id="267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9D35F-C8E2-4CC5-AC6D-7FC5F8920FE3}" v="120" dt="2019-07-25T14:11:49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Preprocessors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Attributes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MSIL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Debug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 Counters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STREAMS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Files, directories &amp; drives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Web/network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Preprocessors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Attributes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MSIL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Trace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Debug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Perf Counters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STREAMS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Files, directories &amp; drives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Web/network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BE42E-0CCE-47D9-A250-43E7806FD62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87E3E-1A6F-4ECA-9F80-3BDD563C6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87E3E-1A6F-4ECA-9F80-3BDD563C6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537008/how-to-change-the-color-of-a-region-in-visual-studios-200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70-483  </a:t>
            </a:r>
            <a:r>
              <a:rPr lang="en-US" sz="6000" dirty="0" err="1">
                <a:solidFill>
                  <a:schemeClr val="bg1"/>
                </a:solidFill>
              </a:rPr>
              <a:t>c#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Programming in </a:t>
            </a:r>
            <a:r>
              <a:rPr lang="en-US" dirty="0" err="1">
                <a:solidFill>
                  <a:srgbClr val="7CEBFF"/>
                </a:solidFill>
              </a:rPr>
              <a:t>c#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We produce bugs!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07601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48DB-D76D-4452-99D1-8ACACAC6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#if/#define/#region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1CF97-F0BE-479A-B2DB-E16390CE1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234" y="2275714"/>
            <a:ext cx="10966583" cy="3363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97E28-3284-44BC-917B-BE88D5E137FA}"/>
              </a:ext>
            </a:extLst>
          </p:cNvPr>
          <p:cNvSpPr txBox="1"/>
          <p:nvPr/>
        </p:nvSpPr>
        <p:spPr>
          <a:xfrm>
            <a:off x="771235" y="4029021"/>
            <a:ext cx="6610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tackoverflow.com/questions/1537008/how-to-change-the-color-of-a-region-in-visual-studios-200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2911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7704-5198-4A4A-906E-8AAB2ED6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Sharplab.io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2B6E13-653D-4BDB-A67B-C74742B4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AC4E5-48AB-48AA-B3A0-1FBEE40F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69709"/>
            <a:ext cx="11029615" cy="31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1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kind of bug is it?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58864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4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D36F-4420-4960-B073-B9B6AFAD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Trace/Log sinks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09F1-52CF-41D9-962A-DE1087534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Console</a:t>
            </a:r>
          </a:p>
          <a:p>
            <a:pPr marL="0" indent="0" algn="ctr">
              <a:buNone/>
            </a:pPr>
            <a:r>
              <a:rPr lang="en-US" dirty="0"/>
              <a:t>Delimited</a:t>
            </a:r>
          </a:p>
          <a:p>
            <a:pPr marL="0" indent="0" algn="ctr">
              <a:buNone/>
            </a:pPr>
            <a:r>
              <a:rPr lang="en-US" dirty="0" err="1"/>
              <a:t>EventLog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EventSchema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TextWriter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XMLWriter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Or Custom!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4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2DCD-11AE-415E-969E-11D42150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3E08-B26D-406B-A93B-BBF0E730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</a:t>
            </a:r>
          </a:p>
          <a:p>
            <a:r>
              <a:rPr lang="en-US" dirty="0"/>
              <a:t>Profiler</a:t>
            </a:r>
          </a:p>
          <a:p>
            <a:r>
              <a:rPr lang="en-US" dirty="0"/>
              <a:t>Performance Counters!</a:t>
            </a:r>
          </a:p>
          <a:p>
            <a:pPr lvl="1"/>
            <a:r>
              <a:rPr lang="en-US" dirty="0"/>
              <a:t>Rate</a:t>
            </a:r>
          </a:p>
          <a:p>
            <a:pPr lvl="1"/>
            <a:r>
              <a:rPr lang="en-US" dirty="0"/>
              <a:t>Accumulator</a:t>
            </a:r>
          </a:p>
          <a:p>
            <a:pPr lvl="1"/>
            <a:r>
              <a:rPr lang="en-US" dirty="0"/>
              <a:t>Elapsed Time</a:t>
            </a:r>
          </a:p>
          <a:p>
            <a:pPr lvl="1"/>
            <a:r>
              <a:rPr lang="en-US" dirty="0"/>
              <a:t>Creation must be done as Admin</a:t>
            </a:r>
          </a:p>
          <a:p>
            <a:pPr lvl="1"/>
            <a:r>
              <a:rPr lang="en-US" dirty="0"/>
              <a:t>Writes can be done </a:t>
            </a:r>
          </a:p>
        </p:txBody>
      </p:sp>
    </p:spTree>
    <p:extLst>
      <p:ext uri="{BB962C8B-B14F-4D97-AF65-F5344CB8AC3E}">
        <p14:creationId xmlns:p14="http://schemas.microsoft.com/office/powerpoint/2010/main" val="134210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Input/output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96619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3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691" y="3505095"/>
            <a:ext cx="3252160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Chris.w.mclean@gmail.com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70-483  c# </vt:lpstr>
      <vt:lpstr>We produce bugs!</vt:lpstr>
      <vt:lpstr>#if/#define/#region</vt:lpstr>
      <vt:lpstr>Sharplab.io</vt:lpstr>
      <vt:lpstr>What kind of bug is it?</vt:lpstr>
      <vt:lpstr>Trace/Log sinks</vt:lpstr>
      <vt:lpstr>Performance Monitoring</vt:lpstr>
      <vt:lpstr>Input/output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2019-07-18T14:27:46Z</dcterms:created>
  <dcterms:modified xsi:type="dcterms:W3CDTF">2019-07-25T14:15:55Z</dcterms:modified>
</cp:coreProperties>
</file>