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B06F4-E51C-427B-83FC-162BB8616055}" v="122" dt="2019-06-20T05:05:26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Delegates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Events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Lambdas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Try or Try not…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Filtering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Hierarchy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Value vs Reference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Interfaces &amp; Inheritance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Generics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Delegates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Events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Lambdas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Try or Try not…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Filtering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Hierarchy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Value vs Reference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Interfaces &amp; Inheritance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Generics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70-483  </a:t>
            </a:r>
            <a:r>
              <a:rPr lang="en-US" sz="6000" dirty="0" err="1">
                <a:solidFill>
                  <a:schemeClr val="bg1"/>
                </a:solidFill>
              </a:rPr>
              <a:t>c#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Programming in </a:t>
            </a:r>
            <a:r>
              <a:rPr lang="en-US" dirty="0" err="1">
                <a:solidFill>
                  <a:srgbClr val="7CEBFF"/>
                </a:solidFill>
              </a:rPr>
              <a:t>c#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Events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89464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Exception Handling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86696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444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types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75655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03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5691" y="3505095"/>
            <a:ext cx="3252160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Chris.w.mclean@gmail.com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39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70-483  c# </vt:lpstr>
      <vt:lpstr>Events</vt:lpstr>
      <vt:lpstr>Exception Handling</vt:lpstr>
      <vt:lpstr>types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2019-06-12T14:32:09Z</dcterms:created>
  <dcterms:modified xsi:type="dcterms:W3CDTF">2019-06-20T05:05:32Z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