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8" r:id="rId6"/>
    <p:sldId id="261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95666-1B56-4F0B-9C87-6FEEEE274012}" v="7" dt="2019-06-13T03:49:37.809"/>
    <p1510:client id="{F1D07FC6-49B7-457A-9B22-414D8C75F098}" v="342" dt="2019-06-12T14:46:4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Study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</a:t>
          </a:r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Parallel.*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Tasks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Threads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Slicing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Locking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Exceptions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Loops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Loops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more loops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Study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Practice</a:t>
          </a:r>
          <a:endParaRPr lang="en-US" sz="3600" kern="120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Exercise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Parallel.*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Threads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Slicing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Locking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Exceptions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Loops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More Loops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Even more loops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rhode/4632887921/" TargetMode="External"/><Relationship Id="rId7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ickr.com/photos/mtneer_man/7819974698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certify?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7C2B85-A62B-427F-8DD1-1469104BB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025" y="2235111"/>
            <a:ext cx="5422900" cy="3618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128BA-C5C6-41AB-A084-FD47C17CDD8E}"/>
              </a:ext>
            </a:extLst>
          </p:cNvPr>
          <p:cNvSpPr txBox="1"/>
          <p:nvPr/>
        </p:nvSpPr>
        <p:spPr>
          <a:xfrm>
            <a:off x="581025" y="5853202"/>
            <a:ext cx="5422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jrhode/463288792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03DF89-9740-4362-8A21-525416ACD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214A00-7B0E-49CA-8E02-206B0C53DB16}"/>
              </a:ext>
            </a:extLst>
          </p:cNvPr>
          <p:cNvSpPr txBox="1"/>
          <p:nvPr/>
        </p:nvSpPr>
        <p:spPr>
          <a:xfrm>
            <a:off x="6477000" y="5861050"/>
            <a:ext cx="4845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flickr.com/photos/mtneer_man/7819974698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to certify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8196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Multithreading &amp; Async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2685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Managing multithreading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121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Program flow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7096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67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70-483  c# </vt:lpstr>
      <vt:lpstr>Why certify?</vt:lpstr>
      <vt:lpstr>How to certify</vt:lpstr>
      <vt:lpstr>Multithreading &amp; Async</vt:lpstr>
      <vt:lpstr>Managing multithreading</vt:lpstr>
      <vt:lpstr>Program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2019-06-12T14:32:09Z</dcterms:created>
  <dcterms:modified xsi:type="dcterms:W3CDTF">2019-06-13T03:49:45Z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