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FFBAC-E006-4EB8-8278-232563C5A269}" v="96" dt="2019-07-11T05:47:32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68" d="100"/>
          <a:sy n="68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Heap vs Stack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GC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Gen0/1/2/LOH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Concat</a:t>
          </a:r>
          <a:r>
            <a:rPr lang="en-US" dirty="0"/>
            <a:t> vs SB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Formatting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Interpolation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Inspect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Emit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Dynamic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Heap vs Stack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GC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Gen0/1/2/LOH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Concat</a:t>
          </a:r>
          <a:r>
            <a:rPr lang="en-US" sz="3500" kern="1200" dirty="0"/>
            <a:t> vs SB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Formatting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Interpolation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Inspect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Emit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Dynamic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70-483  </a:t>
            </a:r>
            <a:r>
              <a:rPr lang="en-US" sz="6000" dirty="0" err="1">
                <a:solidFill>
                  <a:schemeClr val="bg1"/>
                </a:solidFill>
              </a:rPr>
              <a:t>c#</a:t>
            </a:r>
            <a:r>
              <a:rPr lang="en-US" sz="6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Programming in </a:t>
            </a:r>
            <a:r>
              <a:rPr lang="en-US" dirty="0" err="1">
                <a:solidFill>
                  <a:srgbClr val="7CEBFF"/>
                </a:solidFill>
              </a:rPr>
              <a:t>c#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Garbage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24763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Strings!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05715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444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Reflection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3927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03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5691" y="3505095"/>
            <a:ext cx="3252160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Chris.w.mclean@gmail.com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37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70-483  c# </vt:lpstr>
      <vt:lpstr>Garbage</vt:lpstr>
      <vt:lpstr>Strings!</vt:lpstr>
      <vt:lpstr>Reflection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2019-06-12T14:32:09Z</dcterms:created>
  <dcterms:modified xsi:type="dcterms:W3CDTF">2019-07-11T05:47:39Z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