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sldIdLst>
    <p:sldId id="256" r:id="rId5"/>
    <p:sldId id="259" r:id="rId6"/>
    <p:sldId id="267" r:id="rId7"/>
    <p:sldId id="268" r:id="rId8"/>
    <p:sldId id="269" r:id="rId9"/>
    <p:sldId id="270" r:id="rId10"/>
    <p:sldId id="262" r:id="rId11"/>
    <p:sldId id="264" r:id="rId12"/>
    <p:sldId id="265" r:id="rId13"/>
    <p:sldId id="266" r:id="rId14"/>
    <p:sldId id="263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7D8BF-E797-4D3C-888F-E36349D136BC}" v="103" dt="2019-07-18T15:15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Serialization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Gotchas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MVC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Symmetric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Asymmetric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Hashing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GAC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Strong Names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Serialization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Gotchas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MVC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Symmetric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Asymmetric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Hashing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GAC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Strong Names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Versions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E42E-0CCE-47D9-A250-43E7806FD62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7E3E-1A6F-4ECA-9F80-3BDD563C6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87E3E-1A6F-4ECA-9F80-3BDD563C6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stackexchange.com/questions/181708/how-facebook-hashes-password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ool_dry_place/524794828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77808/what-is-serializable-and-when-should-i-use-it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ackmobile.com/blog/The-Ultimate-Guide-to-ORM-in-Android-Using-ActiveAndroid-Part-1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695467/is-the-view-in-mvc-supposed-to-know-the-about-the-model-data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subramanyamraju.blogspot.com/2018/03/getting-started-with-xamarin-forms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ughlydaily.com/tag/michel-eugene-chevreul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symmetric-and-asymmetric-encryption-5122f9ec65b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xifier.blogspot.com/2014_01_01_archiv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EB6F-8C9B-4D92-A8FC-6673F68F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way function!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65DCE-02E4-4D52-9556-D351EDBD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9952" y="2181225"/>
            <a:ext cx="5072096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0357A-80E4-4627-AD16-1815D0E49486}"/>
              </a:ext>
            </a:extLst>
          </p:cNvPr>
          <p:cNvSpPr txBox="1"/>
          <p:nvPr/>
        </p:nvSpPr>
        <p:spPr>
          <a:xfrm>
            <a:off x="3559952" y="5859463"/>
            <a:ext cx="5072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ecurity.stackexchange.com/questions/181708/how-facebook-hashes-password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01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Assemblies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70486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C514-870C-4081-A505-750D036F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 DLL HELL</a:t>
            </a:r>
          </a:p>
        </p:txBody>
      </p:sp>
      <p:pic>
        <p:nvPicPr>
          <p:cNvPr id="5" name="Content Placeholder 4" descr="A car that is lit up at night&#10;&#10;Description automatically generated">
            <a:extLst>
              <a:ext uri="{FF2B5EF4-FFF2-40B4-BE49-F238E27FC236}">
                <a16:creationId xmlns:a16="http://schemas.microsoft.com/office/drawing/2014/main" id="{652A6294-4944-4962-9C53-BDE29B0B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3841" y="2181225"/>
            <a:ext cx="4904317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C7D6B-3BD6-4CF9-A328-13B097AC0762}"/>
              </a:ext>
            </a:extLst>
          </p:cNvPr>
          <p:cNvSpPr txBox="1"/>
          <p:nvPr/>
        </p:nvSpPr>
        <p:spPr>
          <a:xfrm>
            <a:off x="3643841" y="5859463"/>
            <a:ext cx="4904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cool_dry_place/5247948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463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Application Input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28589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243F1CC-42EC-4B8F-A18C-527F95AD1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166" y="1331265"/>
            <a:ext cx="6518800" cy="44896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85DBC-2536-472B-B286-03C8926B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Bytes-&gt;Objects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Objects-&gt;BYTES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C0200-5DDE-4B9E-A843-5958A37B1E48}"/>
              </a:ext>
            </a:extLst>
          </p:cNvPr>
          <p:cNvSpPr txBox="1"/>
          <p:nvPr/>
        </p:nvSpPr>
        <p:spPr>
          <a:xfrm>
            <a:off x="5029111" y="5620811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ackoverflow.com/questions/5877808/what-is-serializable-and-when-should-i-use-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8D38-665B-4724-8B28-FAC40BE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vs </a:t>
            </a:r>
            <a:r>
              <a:rPr lang="en-US" dirty="0" err="1"/>
              <a:t>Nhibernate</a:t>
            </a:r>
            <a:r>
              <a:rPr lang="en-US" dirty="0"/>
              <a:t> vs Dapper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FDE90-0586-4BC6-9170-B9EDD87C9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5998" y="2181225"/>
            <a:ext cx="3040004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83B3C-C93A-46C3-88F3-A551E3967521}"/>
              </a:ext>
            </a:extLst>
          </p:cNvPr>
          <p:cNvSpPr txBox="1"/>
          <p:nvPr/>
        </p:nvSpPr>
        <p:spPr>
          <a:xfrm>
            <a:off x="4575998" y="5859463"/>
            <a:ext cx="3040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ackmobile.com/blog/The-Ultimate-Guide-to-ORM-in-Android-Using-ActiveAndroid-Part-1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453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0ED9-98B8-4C30-81FD-11E2B41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MVC vs MVVM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74DC893-9862-4762-B83B-C77564AA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192" y="2691520"/>
            <a:ext cx="3154050" cy="2601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54DB0-AF33-4BC8-BF53-628CBDF39BB4}"/>
              </a:ext>
            </a:extLst>
          </p:cNvPr>
          <p:cNvSpPr txBox="1"/>
          <p:nvPr/>
        </p:nvSpPr>
        <p:spPr>
          <a:xfrm>
            <a:off x="581192" y="5292896"/>
            <a:ext cx="315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tackoverflow.com/questions/42695467/is-the-view-in-mvc-supposed-to-know-the-about-the-model-data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DC5AD-31C9-451F-8F54-F06F77A72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45391" y="2848950"/>
            <a:ext cx="7746608" cy="2538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B6577-11F4-4A8A-8107-D2EAC52E42B5}"/>
              </a:ext>
            </a:extLst>
          </p:cNvPr>
          <p:cNvSpPr txBox="1"/>
          <p:nvPr/>
        </p:nvSpPr>
        <p:spPr>
          <a:xfrm>
            <a:off x="4445391" y="5536126"/>
            <a:ext cx="7746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bsubramanyamraju.blogspot.com/2018/03/getting-started-with-xamarin-form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4911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7146-D937-462B-B8E8-069EE7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Don’t put your </a:t>
            </a:r>
            <a:r>
              <a:rPr lang="en-US" dirty="0" err="1"/>
              <a:t>legos</a:t>
            </a:r>
            <a:r>
              <a:rPr lang="en-US" dirty="0"/>
              <a:t> in my burger!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83A75DD-C793-42C0-B88F-7B2B9F22D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0" y="2528094"/>
            <a:ext cx="7620000" cy="298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2557F-A0CD-4767-A4CA-B7DFAEBFE6BF}"/>
              </a:ext>
            </a:extLst>
          </p:cNvPr>
          <p:cNvSpPr txBox="1"/>
          <p:nvPr/>
        </p:nvSpPr>
        <p:spPr>
          <a:xfrm>
            <a:off x="2286000" y="5512594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oughlydaily.com/tag/michel-eugene-chevreu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28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5425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203F-4AAD-4135-932F-C2F308B9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key!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B98E36-746C-4A2A-8E0C-E6A647D5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3465" y="2181225"/>
            <a:ext cx="6565070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A2144-A9DE-43D9-B7E5-FED9ED0DD0B6}"/>
              </a:ext>
            </a:extLst>
          </p:cNvPr>
          <p:cNvSpPr txBox="1"/>
          <p:nvPr/>
        </p:nvSpPr>
        <p:spPr>
          <a:xfrm>
            <a:off x="2813465" y="5859463"/>
            <a:ext cx="65650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hackernoon.com/symmetric-and-asymmetric-encryption-5122f9ec65b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116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547-B2DF-4443-9926-E4AB23F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A7C18F-165C-485C-83CD-487B6B7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0" y="2758281"/>
            <a:ext cx="7620000" cy="2524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E9205-E4DA-449B-B701-A6FCDB84A06B}"/>
              </a:ext>
            </a:extLst>
          </p:cNvPr>
          <p:cNvSpPr txBox="1"/>
          <p:nvPr/>
        </p:nvSpPr>
        <p:spPr>
          <a:xfrm>
            <a:off x="2286000" y="5282406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oxifier.blogspot.com/2014_01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76393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70-483  c# </vt:lpstr>
      <vt:lpstr>Application Input</vt:lpstr>
      <vt:lpstr>Bytes-&gt;Objects Objects-&gt;BYTES</vt:lpstr>
      <vt:lpstr>Entity Framework vs Nhibernate vs Dapper</vt:lpstr>
      <vt:lpstr>MVC vs MVVM</vt:lpstr>
      <vt:lpstr>Don’t put your legos in my burger!</vt:lpstr>
      <vt:lpstr>Encryption</vt:lpstr>
      <vt:lpstr>One key!</vt:lpstr>
      <vt:lpstr>Two keys!</vt:lpstr>
      <vt:lpstr>One way function!</vt:lpstr>
      <vt:lpstr>Assemblies</vt:lpstr>
      <vt:lpstr>NO DLL HELL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2019-07-18T14:27:46Z</dcterms:created>
  <dcterms:modified xsi:type="dcterms:W3CDTF">2019-07-18T15:15:39Z</dcterms:modified>
</cp:coreProperties>
</file>