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ora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4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868680"/>
            <a:ext cx="4869180" cy="64922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011799"/>
            <a:ext cx="7415927" cy="2178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400" b="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Recommendations for New Stores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6362641" y="4163921"/>
            <a:ext cx="7415927" cy="153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This presentation provides tailored product recommendations for three different store types: 5.5K Stores, EDO Stores, and Travel Stores. The recommendations aim to maximize profitability and cater to the unique needs of each store's customer base.</a:t>
            </a:r>
            <a:endParaRPr lang="en-US" dirty="0">
              <a:latin typeface="Lora" panose="020B060402020202020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6350437" y="6130581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F7691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 flipH="1">
            <a:off x="5872101" y="6328046"/>
            <a:ext cx="1376009" cy="231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1200" b="1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PN</a:t>
            </a:r>
            <a:endParaRPr lang="en-US" sz="1200" b="1" dirty="0"/>
          </a:p>
        </p:txBody>
      </p:sp>
      <p:sp>
        <p:nvSpPr>
          <p:cNvPr id="8" name="Text 4"/>
          <p:cNvSpPr/>
          <p:nvPr/>
        </p:nvSpPr>
        <p:spPr>
          <a:xfrm>
            <a:off x="6868716" y="6112066"/>
            <a:ext cx="288134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by Prafulla Nirmale</a:t>
            </a:r>
            <a:endParaRPr lang="en-US" sz="2400" dirty="0">
              <a:latin typeface="Lora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C0331-AE57-4591-AA4D-A37504BBF21F}"/>
              </a:ext>
            </a:extLst>
          </p:cNvPr>
          <p:cNvSpPr/>
          <p:nvPr/>
        </p:nvSpPr>
        <p:spPr>
          <a:xfrm>
            <a:off x="12780335" y="7612912"/>
            <a:ext cx="1850065" cy="616688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031683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5.5K Stores 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128010"/>
            <a:ext cx="472035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(Located in cities/populated areas)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4108252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968693" y="4796547"/>
            <a:ext cx="6045279" cy="1620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Maximize variety and convenience in offerings, with a strong focus on ADV Pizza and Bean to Cup, while exploring growth opportunities for Chicken and Frozen Yogurt.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810" y="4108252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Current Product Mix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7623811" y="4790599"/>
            <a:ext cx="544360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ADV Pizza: 56%, Bean to Cup: 28%, Chicken: 4%, Door Dash: 3%, Frozen Yogurt: 9%.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E0417-7417-4EFE-9362-B7F3BE61D9B9}"/>
              </a:ext>
            </a:extLst>
          </p:cNvPr>
          <p:cNvSpPr/>
          <p:nvPr/>
        </p:nvSpPr>
        <p:spPr>
          <a:xfrm>
            <a:off x="12780335" y="7612912"/>
            <a:ext cx="1850065" cy="616688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031683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EDO Stores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128010"/>
            <a:ext cx="5316855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(Cross between 5.5K and Travel Center)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4108252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968693" y="4790599"/>
            <a:ext cx="604527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Prioritize ADV Pizza and Chicken, with a focus on quality and variety to cater to a mixed customer base of travelers and locals. Limited focus on DoorDash.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810" y="4108252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Current Product Mix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7623810" y="4790599"/>
            <a:ext cx="604527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ADV Pizza: 46%, Bean to Cup: 22%, Chicken: 23%, Door Dash: 0%, Frozen Yogurt: 10%.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E1CBF-9C2C-4BBA-B65E-768F2CDAC7EF}"/>
              </a:ext>
            </a:extLst>
          </p:cNvPr>
          <p:cNvSpPr/>
          <p:nvPr/>
        </p:nvSpPr>
        <p:spPr>
          <a:xfrm>
            <a:off x="12780335" y="7612912"/>
            <a:ext cx="1850065" cy="616688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834158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 Stores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2930485"/>
            <a:ext cx="5890974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(Along travel routes, not in populated areas)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3910727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968693" y="4593074"/>
            <a:ext cx="604527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Emphasize quick service and convenience for ADV Pizza and Bean to Cup, catering to the needs of long-haul travelers with hearty Chicken options and light Frozen Yogurt treats.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810" y="3910727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Current Product Mix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7623810" y="4593074"/>
            <a:ext cx="604527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anose="020B0604020202020204" charset="0"/>
                <a:ea typeface="Source Sans Pro" pitchFamily="34" charset="-122"/>
                <a:cs typeface="Source Sans Pro" pitchFamily="34" charset="-120"/>
              </a:rPr>
              <a:t>ADV Pizza: 41%, Bean to Cup: 24%, Chicken: 23%, Door Dash: 2%, Frozen Yogurt: 10%.</a:t>
            </a:r>
            <a:endParaRPr lang="en-US" sz="1900" dirty="0">
              <a:latin typeface="Lora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F7DB3-78E5-4164-B28F-273B072F3190}"/>
              </a:ext>
            </a:extLst>
          </p:cNvPr>
          <p:cNvSpPr/>
          <p:nvPr/>
        </p:nvSpPr>
        <p:spPr>
          <a:xfrm>
            <a:off x="12780335" y="7612912"/>
            <a:ext cx="1850065" cy="616688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261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Source Sans Pro</vt:lpstr>
      <vt:lpstr>Calibri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Prafulla Nirmale</cp:lastModifiedBy>
  <cp:revision>4</cp:revision>
  <dcterms:created xsi:type="dcterms:W3CDTF">2024-09-09T06:49:51Z</dcterms:created>
  <dcterms:modified xsi:type="dcterms:W3CDTF">2024-09-09T07:07:38Z</dcterms:modified>
</cp:coreProperties>
</file>