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9" autoAdjust="0"/>
    <p:restoredTop sz="94660"/>
  </p:normalViewPr>
  <p:slideViewPr>
    <p:cSldViewPr snapToGrid="0">
      <p:cViewPr>
        <p:scale>
          <a:sx n="75" d="100"/>
          <a:sy n="75" d="100"/>
        </p:scale>
        <p:origin x="516" y="9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89017-B485-4A40-AFE1-CE5F40072525}" type="datetimeFigureOut">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3C055-C385-4A4F-866C-3A31DEA0EEE5}" type="slidenum">
              <a:rPr lang="en-US" smtClean="0"/>
              <a:t>‹#›</a:t>
            </a:fld>
            <a:endParaRPr lang="en-US"/>
          </a:p>
        </p:txBody>
      </p:sp>
    </p:spTree>
    <p:extLst>
      <p:ext uri="{BB962C8B-B14F-4D97-AF65-F5344CB8AC3E}">
        <p14:creationId xmlns:p14="http://schemas.microsoft.com/office/powerpoint/2010/main" val="3357387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89017-B485-4A40-AFE1-CE5F40072525}" type="datetimeFigureOut">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3C055-C385-4A4F-866C-3A31DEA0EEE5}" type="slidenum">
              <a:rPr lang="en-US" smtClean="0"/>
              <a:t>‹#›</a:t>
            </a:fld>
            <a:endParaRPr lang="en-US"/>
          </a:p>
        </p:txBody>
      </p:sp>
    </p:spTree>
    <p:extLst>
      <p:ext uri="{BB962C8B-B14F-4D97-AF65-F5344CB8AC3E}">
        <p14:creationId xmlns:p14="http://schemas.microsoft.com/office/powerpoint/2010/main" val="951620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89017-B485-4A40-AFE1-CE5F40072525}" type="datetimeFigureOut">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3C055-C385-4A4F-866C-3A31DEA0EEE5}" type="slidenum">
              <a:rPr lang="en-US" smtClean="0"/>
              <a:t>‹#›</a:t>
            </a:fld>
            <a:endParaRPr lang="en-US"/>
          </a:p>
        </p:txBody>
      </p:sp>
    </p:spTree>
    <p:extLst>
      <p:ext uri="{BB962C8B-B14F-4D97-AF65-F5344CB8AC3E}">
        <p14:creationId xmlns:p14="http://schemas.microsoft.com/office/powerpoint/2010/main" val="384147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89017-B485-4A40-AFE1-CE5F40072525}" type="datetimeFigureOut">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3C055-C385-4A4F-866C-3A31DEA0EEE5}" type="slidenum">
              <a:rPr lang="en-US" smtClean="0"/>
              <a:t>‹#›</a:t>
            </a:fld>
            <a:endParaRPr lang="en-US"/>
          </a:p>
        </p:txBody>
      </p:sp>
    </p:spTree>
    <p:extLst>
      <p:ext uri="{BB962C8B-B14F-4D97-AF65-F5344CB8AC3E}">
        <p14:creationId xmlns:p14="http://schemas.microsoft.com/office/powerpoint/2010/main" val="119204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789017-B485-4A40-AFE1-CE5F40072525}" type="datetimeFigureOut">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3C055-C385-4A4F-866C-3A31DEA0EEE5}" type="slidenum">
              <a:rPr lang="en-US" smtClean="0"/>
              <a:t>‹#›</a:t>
            </a:fld>
            <a:endParaRPr lang="en-US"/>
          </a:p>
        </p:txBody>
      </p:sp>
    </p:spTree>
    <p:extLst>
      <p:ext uri="{BB962C8B-B14F-4D97-AF65-F5344CB8AC3E}">
        <p14:creationId xmlns:p14="http://schemas.microsoft.com/office/powerpoint/2010/main" val="92583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789017-B485-4A40-AFE1-CE5F40072525}" type="datetimeFigureOut">
              <a:rPr lang="en-US" smtClean="0"/>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3C055-C385-4A4F-866C-3A31DEA0EEE5}" type="slidenum">
              <a:rPr lang="en-US" smtClean="0"/>
              <a:t>‹#›</a:t>
            </a:fld>
            <a:endParaRPr lang="en-US"/>
          </a:p>
        </p:txBody>
      </p:sp>
    </p:spTree>
    <p:extLst>
      <p:ext uri="{BB962C8B-B14F-4D97-AF65-F5344CB8AC3E}">
        <p14:creationId xmlns:p14="http://schemas.microsoft.com/office/powerpoint/2010/main" val="4224363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789017-B485-4A40-AFE1-CE5F40072525}" type="datetimeFigureOut">
              <a:rPr lang="en-US" smtClean="0"/>
              <a:t>6/24/2017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53C055-C385-4A4F-866C-3A31DEA0EEE5}" type="slidenum">
              <a:rPr lang="en-US" smtClean="0"/>
              <a:t>‹#›</a:t>
            </a:fld>
            <a:endParaRPr lang="en-US"/>
          </a:p>
        </p:txBody>
      </p:sp>
    </p:spTree>
    <p:extLst>
      <p:ext uri="{BB962C8B-B14F-4D97-AF65-F5344CB8AC3E}">
        <p14:creationId xmlns:p14="http://schemas.microsoft.com/office/powerpoint/2010/main" val="214892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789017-B485-4A40-AFE1-CE5F40072525}" type="datetimeFigureOut">
              <a:rPr lang="en-US" smtClean="0"/>
              <a:t>6/24/2017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53C055-C385-4A4F-866C-3A31DEA0EEE5}" type="slidenum">
              <a:rPr lang="en-US" smtClean="0"/>
              <a:t>‹#›</a:t>
            </a:fld>
            <a:endParaRPr lang="en-US"/>
          </a:p>
        </p:txBody>
      </p:sp>
    </p:spTree>
    <p:extLst>
      <p:ext uri="{BB962C8B-B14F-4D97-AF65-F5344CB8AC3E}">
        <p14:creationId xmlns:p14="http://schemas.microsoft.com/office/powerpoint/2010/main" val="3513620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89017-B485-4A40-AFE1-CE5F40072525}" type="datetimeFigureOut">
              <a:rPr lang="en-US" smtClean="0"/>
              <a:t>6/24/2017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53C055-C385-4A4F-866C-3A31DEA0EEE5}" type="slidenum">
              <a:rPr lang="en-US" smtClean="0"/>
              <a:t>‹#›</a:t>
            </a:fld>
            <a:endParaRPr lang="en-US"/>
          </a:p>
        </p:txBody>
      </p:sp>
    </p:spTree>
    <p:extLst>
      <p:ext uri="{BB962C8B-B14F-4D97-AF65-F5344CB8AC3E}">
        <p14:creationId xmlns:p14="http://schemas.microsoft.com/office/powerpoint/2010/main" val="215404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89017-B485-4A40-AFE1-CE5F40072525}" type="datetimeFigureOut">
              <a:rPr lang="en-US" smtClean="0"/>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3C055-C385-4A4F-866C-3A31DEA0EEE5}" type="slidenum">
              <a:rPr lang="en-US" smtClean="0"/>
              <a:t>‹#›</a:t>
            </a:fld>
            <a:endParaRPr lang="en-US"/>
          </a:p>
        </p:txBody>
      </p:sp>
    </p:spTree>
    <p:extLst>
      <p:ext uri="{BB962C8B-B14F-4D97-AF65-F5344CB8AC3E}">
        <p14:creationId xmlns:p14="http://schemas.microsoft.com/office/powerpoint/2010/main" val="55763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89017-B485-4A40-AFE1-CE5F40072525}" type="datetimeFigureOut">
              <a:rPr lang="en-US" smtClean="0"/>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3C055-C385-4A4F-866C-3A31DEA0EEE5}" type="slidenum">
              <a:rPr lang="en-US" smtClean="0"/>
              <a:t>‹#›</a:t>
            </a:fld>
            <a:endParaRPr lang="en-US"/>
          </a:p>
        </p:txBody>
      </p:sp>
    </p:spTree>
    <p:extLst>
      <p:ext uri="{BB962C8B-B14F-4D97-AF65-F5344CB8AC3E}">
        <p14:creationId xmlns:p14="http://schemas.microsoft.com/office/powerpoint/2010/main" val="2439212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89017-B485-4A40-AFE1-CE5F40072525}" type="datetimeFigureOut">
              <a:rPr lang="en-US" smtClean="0"/>
              <a:t>6/24/2017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3C055-C385-4A4F-866C-3A31DEA0EEE5}" type="slidenum">
              <a:rPr lang="en-US" smtClean="0"/>
              <a:t>‹#›</a:t>
            </a:fld>
            <a:endParaRPr lang="en-US"/>
          </a:p>
        </p:txBody>
      </p:sp>
    </p:spTree>
    <p:extLst>
      <p:ext uri="{BB962C8B-B14F-4D97-AF65-F5344CB8AC3E}">
        <p14:creationId xmlns:p14="http://schemas.microsoft.com/office/powerpoint/2010/main" val="2355934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Resume Writing and Interviewing Tips</a:t>
            </a:r>
            <a:r>
              <a:rPr lang="en-US" dirty="0" smtClean="0"/>
              <a:t>	</a:t>
            </a:r>
            <a:endParaRPr lang="en-US" dirty="0"/>
          </a:p>
        </p:txBody>
      </p:sp>
      <p:sp>
        <p:nvSpPr>
          <p:cNvPr id="3" name="Subtitle 2"/>
          <p:cNvSpPr>
            <a:spLocks noGrp="1"/>
          </p:cNvSpPr>
          <p:nvPr>
            <p:ph type="subTitle" idx="1"/>
          </p:nvPr>
        </p:nvSpPr>
        <p:spPr/>
        <p:txBody>
          <a:bodyPr/>
          <a:lstStyle/>
          <a:p>
            <a:r>
              <a:rPr lang="en-US" dirty="0" smtClean="0"/>
              <a:t>With Hannah May Nicholas</a:t>
            </a:r>
          </a:p>
          <a:p>
            <a:r>
              <a:rPr lang="en-US" dirty="0" smtClean="0"/>
              <a:t>Robert Half Technology</a:t>
            </a:r>
          </a:p>
          <a:p>
            <a:r>
              <a:rPr lang="en-US" dirty="0" smtClean="0"/>
              <a:t>Permanent Placement</a:t>
            </a:r>
            <a:endParaRPr lang="en-US" dirty="0"/>
          </a:p>
        </p:txBody>
      </p:sp>
    </p:spTree>
    <p:extLst>
      <p:ext uri="{BB962C8B-B14F-4D97-AF65-F5344CB8AC3E}">
        <p14:creationId xmlns:p14="http://schemas.microsoft.com/office/powerpoint/2010/main" val="923127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Wrapping up the Interview</a:t>
            </a:r>
            <a:r>
              <a:rPr lang="en-US" dirty="0" smtClean="0"/>
              <a:t>	</a:t>
            </a:r>
            <a:endParaRPr lang="en-US" dirty="0"/>
          </a:p>
        </p:txBody>
      </p:sp>
      <p:sp>
        <p:nvSpPr>
          <p:cNvPr id="3" name="Content Placeholder 2"/>
          <p:cNvSpPr>
            <a:spLocks noGrp="1"/>
          </p:cNvSpPr>
          <p:nvPr>
            <p:ph idx="1"/>
          </p:nvPr>
        </p:nvSpPr>
        <p:spPr/>
        <p:txBody>
          <a:bodyPr/>
          <a:lstStyle/>
          <a:p>
            <a:r>
              <a:rPr lang="en-US" dirty="0" smtClean="0"/>
              <a:t>Ask what you should expect as far as the next step (how many more interviews, when should I hear back from you on a next step)</a:t>
            </a:r>
          </a:p>
          <a:p>
            <a:r>
              <a:rPr lang="en-US" dirty="0" smtClean="0"/>
              <a:t>Thank them for their time and let them know you appreciate it and enjoyed the conversation</a:t>
            </a:r>
          </a:p>
          <a:p>
            <a:r>
              <a:rPr lang="en-US" dirty="0" smtClean="0"/>
              <a:t>Explicitly tell them that you feel you would be a good fit for the job and company and WHY</a:t>
            </a:r>
          </a:p>
          <a:p>
            <a:r>
              <a:rPr lang="en-US" dirty="0" smtClean="0"/>
              <a:t>Let them know that you’re excited to hear back about a next step</a:t>
            </a:r>
          </a:p>
          <a:p>
            <a:r>
              <a:rPr lang="en-US" dirty="0" smtClean="0"/>
              <a:t>Follow up with your recruiter immediately afterwards, if applicable</a:t>
            </a:r>
          </a:p>
          <a:p>
            <a:r>
              <a:rPr lang="en-US" dirty="0" smtClean="0"/>
              <a:t>BONUS POINTS: Send a thank you note/email to your interviewer</a:t>
            </a:r>
            <a:endParaRPr lang="en-US" dirty="0"/>
          </a:p>
        </p:txBody>
      </p:sp>
    </p:spTree>
    <p:extLst>
      <p:ext uri="{BB962C8B-B14F-4D97-AF65-F5344CB8AC3E}">
        <p14:creationId xmlns:p14="http://schemas.microsoft.com/office/powerpoint/2010/main" val="3026766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Resume Writing Basics</a:t>
            </a:r>
            <a:endParaRPr lang="en-US" b="1" dirty="0"/>
          </a:p>
        </p:txBody>
      </p:sp>
      <p:sp>
        <p:nvSpPr>
          <p:cNvPr id="3" name="Content Placeholder 2"/>
          <p:cNvSpPr>
            <a:spLocks noGrp="1"/>
          </p:cNvSpPr>
          <p:nvPr>
            <p:ph idx="1"/>
          </p:nvPr>
        </p:nvSpPr>
        <p:spPr/>
        <p:txBody>
          <a:bodyPr>
            <a:normAutofit lnSpcReduction="10000"/>
          </a:bodyPr>
          <a:lstStyle/>
          <a:p>
            <a:r>
              <a:rPr lang="en-US" dirty="0" smtClean="0"/>
              <a:t>Keep your resume between 1-2 pages in length (average look is 10-12 seconds)</a:t>
            </a:r>
          </a:p>
          <a:p>
            <a:r>
              <a:rPr lang="en-US" dirty="0" smtClean="0"/>
              <a:t>Do NOT use any special formats, tables, or templates unless you are required to do so by a certain industry, employer, etc.</a:t>
            </a:r>
          </a:p>
          <a:p>
            <a:r>
              <a:rPr lang="en-US" dirty="0" smtClean="0"/>
              <a:t>No photos/graphics (exceptions for graphic designers or similar skillsets where you would like to showcase that skill)</a:t>
            </a:r>
          </a:p>
          <a:p>
            <a:r>
              <a:rPr lang="en-US" dirty="0" smtClean="0"/>
              <a:t>Use a consistent font, font sizes (except for headings), and font color – stick to basic font styles, no smaller than 11pt, and only black font</a:t>
            </a:r>
          </a:p>
          <a:p>
            <a:r>
              <a:rPr lang="en-US" dirty="0" smtClean="0"/>
              <a:t>Keep your spacing even, no smaller than ½” margins all around</a:t>
            </a:r>
          </a:p>
          <a:p>
            <a:r>
              <a:rPr lang="en-US" dirty="0" smtClean="0"/>
              <a:t>Don’t include your hobbies or irrelevant information</a:t>
            </a:r>
            <a:endParaRPr lang="en-US" dirty="0"/>
          </a:p>
        </p:txBody>
      </p:sp>
    </p:spTree>
    <p:extLst>
      <p:ext uri="{BB962C8B-B14F-4D97-AF65-F5344CB8AC3E}">
        <p14:creationId xmlns:p14="http://schemas.microsoft.com/office/powerpoint/2010/main" val="75784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Resume Basics, Continued</a:t>
            </a:r>
            <a:endParaRPr lang="en-US" b="1" dirty="0"/>
          </a:p>
        </p:txBody>
      </p:sp>
      <p:sp>
        <p:nvSpPr>
          <p:cNvPr id="3" name="Content Placeholder 2"/>
          <p:cNvSpPr>
            <a:spLocks noGrp="1"/>
          </p:cNvSpPr>
          <p:nvPr>
            <p:ph idx="1"/>
          </p:nvPr>
        </p:nvSpPr>
        <p:spPr/>
        <p:txBody>
          <a:bodyPr>
            <a:normAutofit lnSpcReduction="10000"/>
          </a:bodyPr>
          <a:lstStyle/>
          <a:p>
            <a:r>
              <a:rPr lang="en-US" dirty="0" smtClean="0"/>
              <a:t>Make sure your full name and contact info are at the top of the first page at least (current address, phone number, email, </a:t>
            </a:r>
            <a:r>
              <a:rPr lang="en-US" dirty="0" err="1" smtClean="0"/>
              <a:t>github</a:t>
            </a:r>
            <a:r>
              <a:rPr lang="en-US" dirty="0" smtClean="0"/>
              <a:t>, </a:t>
            </a:r>
            <a:r>
              <a:rPr lang="en-US" dirty="0" err="1" smtClean="0"/>
              <a:t>linkedin</a:t>
            </a:r>
            <a:r>
              <a:rPr lang="en-US" dirty="0" smtClean="0"/>
              <a:t>, etc.)</a:t>
            </a:r>
          </a:p>
          <a:p>
            <a:r>
              <a:rPr lang="en-US" dirty="0" smtClean="0"/>
              <a:t>Summary/objective statement, if you choose to include one, should be the first section</a:t>
            </a:r>
          </a:p>
          <a:p>
            <a:r>
              <a:rPr lang="en-US" dirty="0" smtClean="0"/>
              <a:t>ALWAYS Include your education and certifications section on the first page of your resume. Clearly mark the graduation dates and year of certification</a:t>
            </a:r>
          </a:p>
          <a:p>
            <a:r>
              <a:rPr lang="en-US" dirty="0" smtClean="0"/>
              <a:t>Include a “skills” section, consisting of a bulleted list of your best skills (stay relevant to the job you’re apply for, some things should be assumed)</a:t>
            </a:r>
            <a:endParaRPr lang="en-US" dirty="0"/>
          </a:p>
        </p:txBody>
      </p:sp>
    </p:spTree>
    <p:extLst>
      <p:ext uri="{BB962C8B-B14F-4D97-AF65-F5344CB8AC3E}">
        <p14:creationId xmlns:p14="http://schemas.microsoft.com/office/powerpoint/2010/main" val="1049881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Resume Writing, The </a:t>
            </a:r>
            <a:r>
              <a:rPr lang="en-US" b="1" dirty="0"/>
              <a:t>M</a:t>
            </a:r>
            <a:r>
              <a:rPr lang="en-US" b="1" dirty="0" smtClean="0"/>
              <a:t>eat and Potatoes</a:t>
            </a:r>
            <a:endParaRPr lang="en-US" b="1" dirty="0"/>
          </a:p>
        </p:txBody>
      </p:sp>
      <p:sp>
        <p:nvSpPr>
          <p:cNvPr id="3" name="Content Placeholder 2"/>
          <p:cNvSpPr>
            <a:spLocks noGrp="1"/>
          </p:cNvSpPr>
          <p:nvPr>
            <p:ph idx="1"/>
          </p:nvPr>
        </p:nvSpPr>
        <p:spPr/>
        <p:txBody>
          <a:bodyPr/>
          <a:lstStyle/>
          <a:p>
            <a:r>
              <a:rPr lang="en-US" dirty="0" smtClean="0"/>
              <a:t>For every single job listing, include the company name, your title, city and state, and the month AND year you started and ended. This should be set apart with bolding or italics</a:t>
            </a:r>
          </a:p>
          <a:p>
            <a:r>
              <a:rPr lang="en-US" dirty="0" smtClean="0"/>
              <a:t>Each job should have a 1-2 sentence short description – usually about what the company does and what your role was from a birds eye view</a:t>
            </a:r>
          </a:p>
          <a:p>
            <a:r>
              <a:rPr lang="en-US" dirty="0" smtClean="0"/>
              <a:t>Each job should have a bulleted list of YOUR main responsibilities AND the technologies and tools you worked with – be specific!</a:t>
            </a:r>
          </a:p>
          <a:p>
            <a:r>
              <a:rPr lang="en-US" dirty="0" smtClean="0"/>
              <a:t>BONUS POINTS: include any “ROI”, or return of investment, that you contributed in that role. Example: identified a bug in the database code that prevented an annual revenue loss of $250,000</a:t>
            </a:r>
          </a:p>
          <a:p>
            <a:pPr marL="0" indent="0">
              <a:buNone/>
            </a:pPr>
            <a:endParaRPr lang="en-US" dirty="0"/>
          </a:p>
        </p:txBody>
      </p:sp>
    </p:spTree>
    <p:extLst>
      <p:ext uri="{BB962C8B-B14F-4D97-AF65-F5344CB8AC3E}">
        <p14:creationId xmlns:p14="http://schemas.microsoft.com/office/powerpoint/2010/main" val="3535210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Resume extras</a:t>
            </a:r>
            <a:endParaRPr lang="en-US" b="1" dirty="0"/>
          </a:p>
        </p:txBody>
      </p:sp>
      <p:sp>
        <p:nvSpPr>
          <p:cNvPr id="3" name="Content Placeholder 2"/>
          <p:cNvSpPr>
            <a:spLocks noGrp="1"/>
          </p:cNvSpPr>
          <p:nvPr>
            <p:ph idx="1"/>
          </p:nvPr>
        </p:nvSpPr>
        <p:spPr/>
        <p:txBody>
          <a:bodyPr>
            <a:normAutofit lnSpcReduction="10000"/>
          </a:bodyPr>
          <a:lstStyle/>
          <a:p>
            <a:r>
              <a:rPr lang="en-US" dirty="0" smtClean="0"/>
              <a:t>If you have more than 10 years of relevant, professional work experience and feel that 2 pages is not enough, simply list below your recent experience “additional work history available upon request”</a:t>
            </a:r>
          </a:p>
          <a:p>
            <a:r>
              <a:rPr lang="en-US" dirty="0" smtClean="0"/>
              <a:t>References – NEVER list references on your resume! Below your work experience section put “professional references available upon request” </a:t>
            </a:r>
          </a:p>
          <a:p>
            <a:r>
              <a:rPr lang="en-US" dirty="0" smtClean="0"/>
              <a:t>Hobbies – don’t do this. A hiring manager/recruiter/HR rep is only looking at your resume to determine if you have the skillset and qualifications for the job, not to see if you have things in common</a:t>
            </a:r>
          </a:p>
          <a:p>
            <a:r>
              <a:rPr lang="en-US" dirty="0" smtClean="0"/>
              <a:t>Links to a GitHub account, portfolio, LinkedIn account etc. are encouraged – just be sure they also look clean and professional </a:t>
            </a:r>
            <a:endParaRPr lang="en-US" dirty="0"/>
          </a:p>
        </p:txBody>
      </p:sp>
    </p:spTree>
    <p:extLst>
      <p:ext uri="{BB962C8B-B14F-4D97-AF65-F5344CB8AC3E}">
        <p14:creationId xmlns:p14="http://schemas.microsoft.com/office/powerpoint/2010/main" val="29877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Interviewing Basics and Tips</a:t>
            </a:r>
            <a:endParaRPr lang="en-US" b="1" dirty="0"/>
          </a:p>
        </p:txBody>
      </p:sp>
      <p:sp>
        <p:nvSpPr>
          <p:cNvPr id="3" name="Content Placeholder 2"/>
          <p:cNvSpPr>
            <a:spLocks noGrp="1"/>
          </p:cNvSpPr>
          <p:nvPr>
            <p:ph idx="1"/>
          </p:nvPr>
        </p:nvSpPr>
        <p:spPr>
          <a:xfrm>
            <a:off x="804333" y="1800225"/>
            <a:ext cx="10515600" cy="4351338"/>
          </a:xfrm>
        </p:spPr>
        <p:txBody>
          <a:bodyPr>
            <a:normAutofit fontScale="92500" lnSpcReduction="20000"/>
          </a:bodyPr>
          <a:lstStyle/>
          <a:p>
            <a:r>
              <a:rPr lang="en-US" dirty="0" smtClean="0"/>
              <a:t>PROFESSIONAL ATTIRE – this means a clean, pressed suit with a tie, slacks, belt, and dress shoes OR a dress, blouse and slacks, or blouse and skirt (there are a few exceptions)</a:t>
            </a:r>
          </a:p>
          <a:p>
            <a:r>
              <a:rPr lang="en-US" dirty="0" smtClean="0"/>
              <a:t> Phone interviews – quite area with good signal, use a headset/ear buds, and have your resume in front of you with pen/paper for notes, and maybe even the company website pulled up </a:t>
            </a:r>
          </a:p>
          <a:p>
            <a:r>
              <a:rPr lang="en-US" dirty="0" smtClean="0"/>
              <a:t>Skype interviews – dress professionally! Make sure your background isn’t too “busy” </a:t>
            </a:r>
          </a:p>
          <a:p>
            <a:r>
              <a:rPr lang="en-US" dirty="0" smtClean="0"/>
              <a:t>Hygiene – shower. Please. If you’re a smoker you should refrain from smoking right before an interview, and don’t wear too much cologne/perfume</a:t>
            </a:r>
          </a:p>
          <a:p>
            <a:r>
              <a:rPr lang="en-US" dirty="0" smtClean="0"/>
              <a:t>ALWAYS research the company and your interviewer before hand, be sure to thoroughly review the job description as well </a:t>
            </a:r>
          </a:p>
        </p:txBody>
      </p:sp>
    </p:spTree>
    <p:extLst>
      <p:ext uri="{BB962C8B-B14F-4D97-AF65-F5344CB8AC3E}">
        <p14:creationId xmlns:p14="http://schemas.microsoft.com/office/powerpoint/2010/main" val="963113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Interviewing Basics and Tips, continued</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DO NOT BE LATE. NO EXCEPTIONS. Plan your route ahead of time, go drive by to make sure there’s not construction/there’s parking. For phone/skype interviews be ready 10 minutes ahead of time in case their clock is set differently</a:t>
            </a:r>
          </a:p>
          <a:p>
            <a:r>
              <a:rPr lang="en-US" dirty="0" smtClean="0"/>
              <a:t>Have extra copies of your resume/portfolio</a:t>
            </a:r>
          </a:p>
          <a:p>
            <a:r>
              <a:rPr lang="en-US" dirty="0" smtClean="0"/>
              <a:t>Give yourself a minute in the car to catch your breath and relax</a:t>
            </a:r>
          </a:p>
          <a:p>
            <a:r>
              <a:rPr lang="en-US" dirty="0" smtClean="0"/>
              <a:t>Be friendly to the receptionist and administrative or security staff</a:t>
            </a:r>
          </a:p>
          <a:p>
            <a:r>
              <a:rPr lang="en-US" dirty="0" smtClean="0"/>
              <a:t>When you meet the manager, have a good handshake, eye contact, and a smile – thank them for having you</a:t>
            </a:r>
          </a:p>
          <a:p>
            <a:r>
              <a:rPr lang="en-US" dirty="0" smtClean="0"/>
              <a:t>DO NOT look at your phone/smart watch! It should be on silent or off and never come out during an interview</a:t>
            </a:r>
          </a:p>
        </p:txBody>
      </p:sp>
    </p:spTree>
    <p:extLst>
      <p:ext uri="{BB962C8B-B14F-4D97-AF65-F5344CB8AC3E}">
        <p14:creationId xmlns:p14="http://schemas.microsoft.com/office/powerpoint/2010/main" val="2897002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hard part about interviewing</a:t>
            </a:r>
            <a:endParaRPr lang="en-US" b="1" dirty="0"/>
          </a:p>
        </p:txBody>
      </p:sp>
      <p:sp>
        <p:nvSpPr>
          <p:cNvPr id="3" name="Content Placeholder 2"/>
          <p:cNvSpPr>
            <a:spLocks noGrp="1"/>
          </p:cNvSpPr>
          <p:nvPr>
            <p:ph idx="1"/>
          </p:nvPr>
        </p:nvSpPr>
        <p:spPr/>
        <p:txBody>
          <a:bodyPr>
            <a:normAutofit lnSpcReduction="10000"/>
          </a:bodyPr>
          <a:lstStyle/>
          <a:p>
            <a:r>
              <a:rPr lang="en-US" dirty="0" smtClean="0"/>
              <a:t>Interviews generally happen in 3 parts</a:t>
            </a:r>
          </a:p>
          <a:p>
            <a:r>
              <a:rPr lang="en-US" dirty="0" smtClean="0"/>
              <a:t>Part 1: they tell you about the company, themselves, and the job/what they are looking for</a:t>
            </a:r>
          </a:p>
          <a:p>
            <a:r>
              <a:rPr lang="en-US" dirty="0" smtClean="0"/>
              <a:t>Part 2: They ask you about your background, technical questions, etc.</a:t>
            </a:r>
          </a:p>
          <a:p>
            <a:r>
              <a:rPr lang="en-US" dirty="0" smtClean="0"/>
              <a:t>Part 3: They open up the floor for you to ask them questions</a:t>
            </a:r>
          </a:p>
          <a:p>
            <a:r>
              <a:rPr lang="en-US" dirty="0" smtClean="0"/>
              <a:t>Always be conscious of answering their questions directly and in detail, but without talking their ears off!</a:t>
            </a:r>
          </a:p>
          <a:p>
            <a:r>
              <a:rPr lang="en-US" dirty="0" smtClean="0"/>
              <a:t>“tell me about yourself”</a:t>
            </a:r>
          </a:p>
          <a:p>
            <a:r>
              <a:rPr lang="en-US" dirty="0" smtClean="0"/>
              <a:t>Questions you should be asking them! Never leave an interview without asking questions</a:t>
            </a:r>
          </a:p>
        </p:txBody>
      </p:sp>
    </p:spTree>
    <p:extLst>
      <p:ext uri="{BB962C8B-B14F-4D97-AF65-F5344CB8AC3E}">
        <p14:creationId xmlns:p14="http://schemas.microsoft.com/office/powerpoint/2010/main" val="320929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Questions to Ask Your Interviewer</a:t>
            </a:r>
            <a:endParaRPr lang="en-US" b="1" dirty="0"/>
          </a:p>
        </p:txBody>
      </p:sp>
      <p:sp>
        <p:nvSpPr>
          <p:cNvPr id="3" name="Content Placeholder 2"/>
          <p:cNvSpPr>
            <a:spLocks noGrp="1"/>
          </p:cNvSpPr>
          <p:nvPr>
            <p:ph idx="1"/>
          </p:nvPr>
        </p:nvSpPr>
        <p:spPr/>
        <p:txBody>
          <a:bodyPr>
            <a:normAutofit lnSpcReduction="10000"/>
          </a:bodyPr>
          <a:lstStyle/>
          <a:p>
            <a:r>
              <a:rPr lang="en-US" dirty="0" smtClean="0"/>
              <a:t>This is about you asking questions to a potential employer too!</a:t>
            </a:r>
          </a:p>
          <a:p>
            <a:r>
              <a:rPr lang="en-US" dirty="0" smtClean="0"/>
              <a:t>ALWAYS ask at least 3 questions. Have more than that prepared because they will likely ask a few throughout the course of the interview</a:t>
            </a:r>
          </a:p>
          <a:p>
            <a:r>
              <a:rPr lang="en-US" dirty="0" smtClean="0"/>
              <a:t>Ask them questions that get them talking about themselves</a:t>
            </a:r>
          </a:p>
          <a:p>
            <a:r>
              <a:rPr lang="en-US" dirty="0" smtClean="0"/>
              <a:t>Ask questions about their technology stack and environment</a:t>
            </a:r>
          </a:p>
          <a:p>
            <a:r>
              <a:rPr lang="en-US" dirty="0" smtClean="0"/>
              <a:t>Ask about company plans/goals/tech initiatives over the next year+</a:t>
            </a:r>
          </a:p>
          <a:p>
            <a:r>
              <a:rPr lang="en-US" dirty="0" smtClean="0"/>
              <a:t>Ask about any concerning reviews/reputation</a:t>
            </a:r>
          </a:p>
          <a:p>
            <a:r>
              <a:rPr lang="en-US" dirty="0" smtClean="0"/>
              <a:t>DO NOT ASK ABOUT: Money, benefits, or “when can I start” – depending on what round of interviewing your in</a:t>
            </a:r>
          </a:p>
          <a:p>
            <a:endParaRPr lang="en-US" dirty="0"/>
          </a:p>
        </p:txBody>
      </p:sp>
    </p:spTree>
    <p:extLst>
      <p:ext uri="{BB962C8B-B14F-4D97-AF65-F5344CB8AC3E}">
        <p14:creationId xmlns:p14="http://schemas.microsoft.com/office/powerpoint/2010/main" val="1365514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1052</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Resume Writing and Interviewing Tips </vt:lpstr>
      <vt:lpstr>Resume Writing Basics</vt:lpstr>
      <vt:lpstr>Resume Basics, Continued</vt:lpstr>
      <vt:lpstr>Resume Writing, The Meat and Potatoes</vt:lpstr>
      <vt:lpstr>Resume extras</vt:lpstr>
      <vt:lpstr>Interviewing Basics and Tips</vt:lpstr>
      <vt:lpstr>Interviewing Basics and Tips, continued</vt:lpstr>
      <vt:lpstr>The hard part about interviewing</vt:lpstr>
      <vt:lpstr>Questions to Ask Your Interviewer</vt:lpstr>
      <vt:lpstr>Wrapping up the Interview </vt:lpstr>
    </vt:vector>
  </TitlesOfParts>
  <Company>Robert Half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Writing and Interviewing Tips</dc:title>
  <dc:creator>Nicholas, Hannah May (03500)</dc:creator>
  <cp:lastModifiedBy>Nicholas, Hannah May (03500)</cp:lastModifiedBy>
  <cp:revision>5</cp:revision>
  <dcterms:created xsi:type="dcterms:W3CDTF">2017-06-24T18:10:03Z</dcterms:created>
  <dcterms:modified xsi:type="dcterms:W3CDTF">2017-06-24T18:41:55Z</dcterms:modified>
</cp:coreProperties>
</file>