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8" r:id="rId2"/>
    <p:sldId id="286" r:id="rId3"/>
    <p:sldId id="256" r:id="rId4"/>
    <p:sldId id="288" r:id="rId5"/>
    <p:sldId id="287" r:id="rId6"/>
    <p:sldId id="289" r:id="rId7"/>
    <p:sldId id="290" r:id="rId8"/>
    <p:sldId id="291" r:id="rId9"/>
    <p:sldId id="263" r:id="rId10"/>
    <p:sldId id="292" r:id="rId11"/>
    <p:sldId id="293" r:id="rId12"/>
    <p:sldId id="294" r:id="rId13"/>
    <p:sldId id="275" r:id="rId14"/>
    <p:sldId id="278" r:id="rId15"/>
  </p:sldIdLst>
  <p:sldSz cx="9144000" cy="5143500" type="screen16x9"/>
  <p:notesSz cx="6858000" cy="9144000"/>
  <p:embeddedFontLst>
    <p:embeddedFont>
      <p:font typeface="Bebas Neue" panose="020B0604020202020204" charset="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listo MT" panose="02040603050505030304" pitchFamily="18" charset="0"/>
      <p:regular r:id="rId22"/>
      <p:bold r:id="rId23"/>
      <p:italic r:id="rId24"/>
      <p:boldItalic r:id="rId25"/>
    </p:embeddedFont>
    <p:embeddedFont>
      <p:font typeface="Rockwell" panose="02060603020205020403" pitchFamily="18" charset="0"/>
      <p:regular r:id="rId26"/>
      <p:bold r:id="rId27"/>
      <p:italic r:id="rId28"/>
      <p:boldItalic r:id="rId29"/>
    </p:embeddedFont>
    <p:embeddedFont>
      <p:font typeface="Saira Semi Condensed" panose="020B0604020202020204" charset="0"/>
      <p:regular r:id="rId30"/>
      <p:bold r:id="rId31"/>
    </p:embeddedFont>
    <p:embeddedFont>
      <p:font typeface="Saira SemiCondensed Light" panose="020B0604020202020204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3909BB-344D-459A-9132-45C8A476C9A1}">
  <a:tblStyle styleId="{0D3909BB-344D-459A-9132-45C8A476C9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4" autoAdjust="0"/>
    <p:restoredTop sz="92294" autoAdjust="0"/>
  </p:normalViewPr>
  <p:slideViewPr>
    <p:cSldViewPr>
      <p:cViewPr>
        <p:scale>
          <a:sx n="75" d="100"/>
          <a:sy n="75" d="100"/>
        </p:scale>
        <p:origin x="1646" y="41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wanthi mohan" userId="c7eac20848b165d6" providerId="LiveId" clId="{46ABB5A3-9237-416C-80E8-E6D84B245FA3}"/>
    <pc:docChg chg="undo custSel addSld delSld modSld">
      <pc:chgData name="yaswanthi mohan" userId="c7eac20848b165d6" providerId="LiveId" clId="{46ABB5A3-9237-416C-80E8-E6D84B245FA3}" dt="2021-03-21T03:00:05.800" v="1181" actId="20577"/>
      <pc:docMkLst>
        <pc:docMk/>
      </pc:docMkLst>
      <pc:sldChg chg="modSp mod">
        <pc:chgData name="yaswanthi mohan" userId="c7eac20848b165d6" providerId="LiveId" clId="{46ABB5A3-9237-416C-80E8-E6D84B245FA3}" dt="2021-03-21T02:56:00.591" v="803" actId="1076"/>
        <pc:sldMkLst>
          <pc:docMk/>
          <pc:sldMk cId="0" sldId="263"/>
        </pc:sldMkLst>
        <pc:spChg chg="mod">
          <ac:chgData name="yaswanthi mohan" userId="c7eac20848b165d6" providerId="LiveId" clId="{46ABB5A3-9237-416C-80E8-E6D84B245FA3}" dt="2021-03-21T02:56:00.591" v="803" actId="1076"/>
          <ac:spMkLst>
            <pc:docMk/>
            <pc:sldMk cId="0" sldId="263"/>
            <ac:spMk id="6" creationId="{00000000-0000-0000-0000-000000000000}"/>
          </ac:spMkLst>
        </pc:spChg>
      </pc:sldChg>
      <pc:sldChg chg="delSp modSp new mod">
        <pc:chgData name="yaswanthi mohan" userId="c7eac20848b165d6" providerId="LiveId" clId="{46ABB5A3-9237-416C-80E8-E6D84B245FA3}" dt="2021-03-21T02:58:16.627" v="998" actId="1076"/>
        <pc:sldMkLst>
          <pc:docMk/>
          <pc:sldMk cId="2848185354" sldId="292"/>
        </pc:sldMkLst>
        <pc:spChg chg="mod">
          <ac:chgData name="yaswanthi mohan" userId="c7eac20848b165d6" providerId="LiveId" clId="{46ABB5A3-9237-416C-80E8-E6D84B245FA3}" dt="2021-03-21T02:58:16.627" v="998" actId="1076"/>
          <ac:spMkLst>
            <pc:docMk/>
            <pc:sldMk cId="2848185354" sldId="292"/>
            <ac:spMk id="2" creationId="{41670F7F-EEB0-4535-8A13-33D221735D10}"/>
          </ac:spMkLst>
        </pc:spChg>
        <pc:spChg chg="mod">
          <ac:chgData name="yaswanthi mohan" userId="c7eac20848b165d6" providerId="LiveId" clId="{46ABB5A3-9237-416C-80E8-E6D84B245FA3}" dt="2021-03-21T02:58:02.306" v="997" actId="20577"/>
          <ac:spMkLst>
            <pc:docMk/>
            <pc:sldMk cId="2848185354" sldId="292"/>
            <ac:spMk id="3" creationId="{1845645D-BBEA-460D-8C5C-2C0655CE86CF}"/>
          </ac:spMkLst>
        </pc:spChg>
        <pc:spChg chg="del">
          <ac:chgData name="yaswanthi mohan" userId="c7eac20848b165d6" providerId="LiveId" clId="{46ABB5A3-9237-416C-80E8-E6D84B245FA3}" dt="2021-03-21T02:46:44.201" v="1" actId="478"/>
          <ac:spMkLst>
            <pc:docMk/>
            <pc:sldMk cId="2848185354" sldId="292"/>
            <ac:spMk id="4" creationId="{D3CF421A-21B6-445D-9DC9-12BF1D9D7715}"/>
          </ac:spMkLst>
        </pc:spChg>
      </pc:sldChg>
      <pc:sldChg chg="addSp delSp modSp new mod">
        <pc:chgData name="yaswanthi mohan" userId="c7eac20848b165d6" providerId="LiveId" clId="{46ABB5A3-9237-416C-80E8-E6D84B245FA3}" dt="2021-03-21T02:54:07.599" v="612" actId="1076"/>
        <pc:sldMkLst>
          <pc:docMk/>
          <pc:sldMk cId="620002977" sldId="293"/>
        </pc:sldMkLst>
        <pc:spChg chg="mod">
          <ac:chgData name="yaswanthi mohan" userId="c7eac20848b165d6" providerId="LiveId" clId="{46ABB5A3-9237-416C-80E8-E6D84B245FA3}" dt="2021-03-21T02:54:07.599" v="612" actId="1076"/>
          <ac:spMkLst>
            <pc:docMk/>
            <pc:sldMk cId="620002977" sldId="293"/>
            <ac:spMk id="2" creationId="{6E7A440F-908B-4E5E-BE9A-090DB8A70FE1}"/>
          </ac:spMkLst>
        </pc:spChg>
        <pc:spChg chg="del mod">
          <ac:chgData name="yaswanthi mohan" userId="c7eac20848b165d6" providerId="LiveId" clId="{46ABB5A3-9237-416C-80E8-E6D84B245FA3}" dt="2021-03-21T02:53:13.781" v="590" actId="478"/>
          <ac:spMkLst>
            <pc:docMk/>
            <pc:sldMk cId="620002977" sldId="293"/>
            <ac:spMk id="3" creationId="{9D2EB5C7-E775-4A9E-9994-9209034E3A21}"/>
          </ac:spMkLst>
        </pc:spChg>
        <pc:spChg chg="del">
          <ac:chgData name="yaswanthi mohan" userId="c7eac20848b165d6" providerId="LiveId" clId="{46ABB5A3-9237-416C-80E8-E6D84B245FA3}" dt="2021-03-21T02:48:30.567" v="119" actId="478"/>
          <ac:spMkLst>
            <pc:docMk/>
            <pc:sldMk cId="620002977" sldId="293"/>
            <ac:spMk id="4" creationId="{2D8D0780-3500-41D7-8481-58D8BD58E0F9}"/>
          </ac:spMkLst>
        </pc:spChg>
        <pc:spChg chg="add mod">
          <ac:chgData name="yaswanthi mohan" userId="c7eac20848b165d6" providerId="LiveId" clId="{46ABB5A3-9237-416C-80E8-E6D84B245FA3}" dt="2021-03-21T02:53:22.817" v="592" actId="14100"/>
          <ac:spMkLst>
            <pc:docMk/>
            <pc:sldMk cId="620002977" sldId="293"/>
            <ac:spMk id="6" creationId="{D4104169-CB57-4993-AF6E-D9849BA58172}"/>
          </ac:spMkLst>
        </pc:spChg>
        <pc:spChg chg="add mod">
          <ac:chgData name="yaswanthi mohan" userId="c7eac20848b165d6" providerId="LiveId" clId="{46ABB5A3-9237-416C-80E8-E6D84B245FA3}" dt="2021-03-21T02:53:54.866" v="602" actId="1076"/>
          <ac:spMkLst>
            <pc:docMk/>
            <pc:sldMk cId="620002977" sldId="293"/>
            <ac:spMk id="7" creationId="{B556B419-0C1C-4A01-B4C1-72A03D27546B}"/>
          </ac:spMkLst>
        </pc:spChg>
        <pc:spChg chg="add mod">
          <ac:chgData name="yaswanthi mohan" userId="c7eac20848b165d6" providerId="LiveId" clId="{46ABB5A3-9237-416C-80E8-E6D84B245FA3}" dt="2021-03-21T02:53:39.081" v="599" actId="20577"/>
          <ac:spMkLst>
            <pc:docMk/>
            <pc:sldMk cId="620002977" sldId="293"/>
            <ac:spMk id="8" creationId="{0576450B-1EDA-4D59-B600-E503B54E9D9F}"/>
          </ac:spMkLst>
        </pc:spChg>
      </pc:sldChg>
      <pc:sldChg chg="modSp new mod">
        <pc:chgData name="yaswanthi mohan" userId="c7eac20848b165d6" providerId="LiveId" clId="{46ABB5A3-9237-416C-80E8-E6D84B245FA3}" dt="2021-03-21T03:00:05.800" v="1181" actId="20577"/>
        <pc:sldMkLst>
          <pc:docMk/>
          <pc:sldMk cId="1382753705" sldId="294"/>
        </pc:sldMkLst>
        <pc:spChg chg="mod">
          <ac:chgData name="yaswanthi mohan" userId="c7eac20848b165d6" providerId="LiveId" clId="{46ABB5A3-9237-416C-80E8-E6D84B245FA3}" dt="2021-03-21T02:58:29.264" v="1013" actId="20577"/>
          <ac:spMkLst>
            <pc:docMk/>
            <pc:sldMk cId="1382753705" sldId="294"/>
            <ac:spMk id="2" creationId="{D3882EE0-024B-427F-A7BF-BB477C66F27C}"/>
          </ac:spMkLst>
        </pc:spChg>
        <pc:spChg chg="mod">
          <ac:chgData name="yaswanthi mohan" userId="c7eac20848b165d6" providerId="LiveId" clId="{46ABB5A3-9237-416C-80E8-E6D84B245FA3}" dt="2021-03-21T03:00:05.800" v="1181" actId="20577"/>
          <ac:spMkLst>
            <pc:docMk/>
            <pc:sldMk cId="1382753705" sldId="294"/>
            <ac:spMk id="3" creationId="{EF20359A-006F-40E0-BEF7-D6950DF02C13}"/>
          </ac:spMkLst>
        </pc:spChg>
        <pc:spChg chg="mod">
          <ac:chgData name="yaswanthi mohan" userId="c7eac20848b165d6" providerId="LiveId" clId="{46ABB5A3-9237-416C-80E8-E6D84B245FA3}" dt="2021-03-21T02:59:28.145" v="1151" actId="20577"/>
          <ac:spMkLst>
            <pc:docMk/>
            <pc:sldMk cId="1382753705" sldId="294"/>
            <ac:spMk id="4" creationId="{B45868C1-C3D8-4CAB-8592-1502CD5DC2D7}"/>
          </ac:spMkLst>
        </pc:spChg>
      </pc:sldChg>
      <pc:sldChg chg="delSp new del mod">
        <pc:chgData name="yaswanthi mohan" userId="c7eac20848b165d6" providerId="LiveId" clId="{46ABB5A3-9237-416C-80E8-E6D84B245FA3}" dt="2021-03-21T02:54:28.449" v="615" actId="2696"/>
        <pc:sldMkLst>
          <pc:docMk/>
          <pc:sldMk cId="2898796514" sldId="294"/>
        </pc:sldMkLst>
        <pc:spChg chg="del">
          <ac:chgData name="yaswanthi mohan" userId="c7eac20848b165d6" providerId="LiveId" clId="{46ABB5A3-9237-416C-80E8-E6D84B245FA3}" dt="2021-03-21T02:54:21.511" v="614" actId="478"/>
          <ac:spMkLst>
            <pc:docMk/>
            <pc:sldMk cId="2898796514" sldId="294"/>
            <ac:spMk id="2" creationId="{AAF64A92-A02C-4DB2-954D-82F4AA7BAE9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018772" y="-2757360"/>
            <a:ext cx="13311342" cy="11490239"/>
            <a:chOff x="-2018772" y="-2757360"/>
            <a:chExt cx="13311342" cy="11490239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4086340" y="462600"/>
              <a:ext cx="4240900" cy="3176500"/>
              <a:chOff x="4085850" y="470300"/>
              <a:chExt cx="4240900" cy="31765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3" name="Google Shape;13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4" name="Google Shape;14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5" name="Google Shape;15;p2"/>
            <p:cNvGrpSpPr/>
            <p:nvPr/>
          </p:nvGrpSpPr>
          <p:grpSpPr>
            <a:xfrm rot="-10393052">
              <a:off x="3969279" y="-2518050"/>
              <a:ext cx="4240893" cy="3176495"/>
              <a:chOff x="4085850" y="470300"/>
              <a:chExt cx="4240900" cy="3176500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7" name="Google Shape;17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8" name="Google Shape;18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9" name="Google Shape;19;p2"/>
            <p:cNvGrpSpPr/>
            <p:nvPr/>
          </p:nvGrpSpPr>
          <p:grpSpPr>
            <a:xfrm rot="6700680">
              <a:off x="6912807" y="1693367"/>
              <a:ext cx="4241016" cy="3176587"/>
              <a:chOff x="4085850" y="470300"/>
              <a:chExt cx="4240900" cy="3176500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1" name="Google Shape;21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2" name="Google Shape;22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3" name="Google Shape;23;p2"/>
            <p:cNvGrpSpPr/>
            <p:nvPr/>
          </p:nvGrpSpPr>
          <p:grpSpPr>
            <a:xfrm rot="-528350">
              <a:off x="1390051" y="3358081"/>
              <a:ext cx="4241274" cy="3176780"/>
              <a:chOff x="4085850" y="470300"/>
              <a:chExt cx="4240900" cy="31765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5" name="Google Shape;25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6" name="Google Shape;26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7" name="Google Shape;27;p2"/>
            <p:cNvGrpSpPr/>
            <p:nvPr/>
          </p:nvGrpSpPr>
          <p:grpSpPr>
            <a:xfrm rot="-6463698">
              <a:off x="-1980712" y="2067093"/>
              <a:ext cx="4240850" cy="3176463"/>
              <a:chOff x="4085850" y="470300"/>
              <a:chExt cx="4240900" cy="31765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9" name="Google Shape;29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0" name="Google Shape;30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1" name="Google Shape;31;p2"/>
            <p:cNvGrpSpPr/>
            <p:nvPr/>
          </p:nvGrpSpPr>
          <p:grpSpPr>
            <a:xfrm rot="3661699">
              <a:off x="-404847" y="-159446"/>
              <a:ext cx="4241098" cy="3176648"/>
              <a:chOff x="4085850" y="470300"/>
              <a:chExt cx="4240900" cy="3176500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3" name="Google Shape;33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4" name="Google Shape;34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5" name="Google Shape;35;p2"/>
            <p:cNvGrpSpPr/>
            <p:nvPr/>
          </p:nvGrpSpPr>
          <p:grpSpPr>
            <a:xfrm rot="2064881">
              <a:off x="5076518" y="4635784"/>
              <a:ext cx="4241061" cy="3176621"/>
              <a:chOff x="4085850" y="470300"/>
              <a:chExt cx="4240900" cy="3176500"/>
            </a:xfrm>
          </p:grpSpPr>
          <p:sp>
            <p:nvSpPr>
              <p:cNvPr id="36" name="Google Shape;36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7" name="Google Shape;37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8" name="Google Shape;38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39" name="Google Shape;39;p2"/>
          <p:cNvSpPr txBox="1">
            <a:spLocks noGrp="1"/>
          </p:cNvSpPr>
          <p:nvPr>
            <p:ph type="ctrTitle"/>
          </p:nvPr>
        </p:nvSpPr>
        <p:spPr>
          <a:xfrm>
            <a:off x="1334450" y="1991825"/>
            <a:ext cx="6475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3"/>
          <p:cNvGrpSpPr/>
          <p:nvPr/>
        </p:nvGrpSpPr>
        <p:grpSpPr>
          <a:xfrm>
            <a:off x="-2018772" y="-2757360"/>
            <a:ext cx="13311342" cy="11490239"/>
            <a:chOff x="-2018772" y="-2757360"/>
            <a:chExt cx="13311342" cy="11490239"/>
          </a:xfrm>
        </p:grpSpPr>
        <p:grpSp>
          <p:nvGrpSpPr>
            <p:cNvPr id="42" name="Google Shape;42;p3"/>
            <p:cNvGrpSpPr/>
            <p:nvPr/>
          </p:nvGrpSpPr>
          <p:grpSpPr>
            <a:xfrm>
              <a:off x="4086340" y="462600"/>
              <a:ext cx="4240900" cy="3176500"/>
              <a:chOff x="4085850" y="470300"/>
              <a:chExt cx="4240900" cy="3176500"/>
            </a:xfrm>
          </p:grpSpPr>
          <p:sp>
            <p:nvSpPr>
              <p:cNvPr id="43" name="Google Shape;43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44" name="Google Shape;44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45" name="Google Shape;45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46" name="Google Shape;46;p3"/>
            <p:cNvGrpSpPr/>
            <p:nvPr/>
          </p:nvGrpSpPr>
          <p:grpSpPr>
            <a:xfrm rot="-10393052">
              <a:off x="3969279" y="-2518050"/>
              <a:ext cx="4240893" cy="3176495"/>
              <a:chOff x="4085850" y="470300"/>
              <a:chExt cx="4240900" cy="3176500"/>
            </a:xfrm>
          </p:grpSpPr>
          <p:sp>
            <p:nvSpPr>
              <p:cNvPr id="47" name="Google Shape;47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48" name="Google Shape;48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49" name="Google Shape;49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50" name="Google Shape;50;p3"/>
            <p:cNvGrpSpPr/>
            <p:nvPr/>
          </p:nvGrpSpPr>
          <p:grpSpPr>
            <a:xfrm rot="6700680">
              <a:off x="6912807" y="1693367"/>
              <a:ext cx="4241016" cy="3176587"/>
              <a:chOff x="4085850" y="470300"/>
              <a:chExt cx="4240900" cy="3176500"/>
            </a:xfrm>
          </p:grpSpPr>
          <p:sp>
            <p:nvSpPr>
              <p:cNvPr id="51" name="Google Shape;51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52" name="Google Shape;52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53" name="Google Shape;53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54" name="Google Shape;54;p3"/>
            <p:cNvGrpSpPr/>
            <p:nvPr/>
          </p:nvGrpSpPr>
          <p:grpSpPr>
            <a:xfrm rot="-528350">
              <a:off x="1390051" y="3358081"/>
              <a:ext cx="4241274" cy="3176780"/>
              <a:chOff x="4085850" y="470300"/>
              <a:chExt cx="4240900" cy="3176500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56" name="Google Shape;56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57" name="Google Shape;57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58" name="Google Shape;58;p3"/>
            <p:cNvGrpSpPr/>
            <p:nvPr/>
          </p:nvGrpSpPr>
          <p:grpSpPr>
            <a:xfrm rot="-6463698">
              <a:off x="-1980712" y="2067093"/>
              <a:ext cx="4240850" cy="3176463"/>
              <a:chOff x="4085850" y="470300"/>
              <a:chExt cx="4240900" cy="3176500"/>
            </a:xfrm>
          </p:grpSpPr>
          <p:sp>
            <p:nvSpPr>
              <p:cNvPr id="59" name="Google Shape;59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60" name="Google Shape;60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61" name="Google Shape;61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62" name="Google Shape;62;p3"/>
            <p:cNvGrpSpPr/>
            <p:nvPr/>
          </p:nvGrpSpPr>
          <p:grpSpPr>
            <a:xfrm rot="3661699">
              <a:off x="-404847" y="-159446"/>
              <a:ext cx="4241098" cy="3176648"/>
              <a:chOff x="4085850" y="470300"/>
              <a:chExt cx="4240900" cy="3176500"/>
            </a:xfrm>
          </p:grpSpPr>
          <p:sp>
            <p:nvSpPr>
              <p:cNvPr id="63" name="Google Shape;63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64" name="Google Shape;64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65" name="Google Shape;65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66" name="Google Shape;66;p3"/>
            <p:cNvGrpSpPr/>
            <p:nvPr/>
          </p:nvGrpSpPr>
          <p:grpSpPr>
            <a:xfrm rot="2064881">
              <a:off x="5076518" y="4635784"/>
              <a:ext cx="4241061" cy="3176621"/>
              <a:chOff x="4085850" y="470300"/>
              <a:chExt cx="4240900" cy="3176500"/>
            </a:xfrm>
          </p:grpSpPr>
          <p:sp>
            <p:nvSpPr>
              <p:cNvPr id="67" name="Google Shape;67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68" name="Google Shape;68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69" name="Google Shape;69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70" name="Google Shape;70;p3"/>
          <p:cNvSpPr txBox="1">
            <a:spLocks noGrp="1"/>
          </p:cNvSpPr>
          <p:nvPr>
            <p:ph type="ctrTitle"/>
          </p:nvPr>
        </p:nvSpPr>
        <p:spPr>
          <a:xfrm>
            <a:off x="1334450" y="1974788"/>
            <a:ext cx="6475200" cy="798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71" name="Google Shape;71;p3"/>
          <p:cNvSpPr txBox="1">
            <a:spLocks noGrp="1"/>
          </p:cNvSpPr>
          <p:nvPr>
            <p:ph type="subTitle" idx="1"/>
          </p:nvPr>
        </p:nvSpPr>
        <p:spPr>
          <a:xfrm>
            <a:off x="1334450" y="2794315"/>
            <a:ext cx="6475200" cy="37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6"/>
          <p:cNvGrpSpPr/>
          <p:nvPr/>
        </p:nvGrpSpPr>
        <p:grpSpPr>
          <a:xfrm>
            <a:off x="-526415" y="-2012041"/>
            <a:ext cx="10822522" cy="9292210"/>
            <a:chOff x="-526415" y="-2012041"/>
            <a:chExt cx="10822522" cy="9292210"/>
          </a:xfrm>
        </p:grpSpPr>
        <p:grpSp>
          <p:nvGrpSpPr>
            <p:cNvPr id="136" name="Google Shape;136;p6"/>
            <p:cNvGrpSpPr/>
            <p:nvPr/>
          </p:nvGrpSpPr>
          <p:grpSpPr>
            <a:xfrm rot="4770941">
              <a:off x="6865428" y="3318882"/>
              <a:ext cx="3088040" cy="2312990"/>
              <a:chOff x="4085850" y="470300"/>
              <a:chExt cx="4240900" cy="3176500"/>
            </a:xfrm>
          </p:grpSpPr>
          <p:sp>
            <p:nvSpPr>
              <p:cNvPr id="137" name="Google Shape;137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38" name="Google Shape;138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39" name="Google Shape;139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40" name="Google Shape;140;p6"/>
            <p:cNvGrpSpPr/>
            <p:nvPr/>
          </p:nvGrpSpPr>
          <p:grpSpPr>
            <a:xfrm rot="621389">
              <a:off x="-401884" y="390858"/>
              <a:ext cx="2104265" cy="1576127"/>
              <a:chOff x="4085850" y="470300"/>
              <a:chExt cx="4240900" cy="3176500"/>
            </a:xfrm>
          </p:grpSpPr>
          <p:sp>
            <p:nvSpPr>
              <p:cNvPr id="141" name="Google Shape;141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42" name="Google Shape;142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43" name="Google Shape;143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44" name="Google Shape;144;p6"/>
            <p:cNvGrpSpPr/>
            <p:nvPr/>
          </p:nvGrpSpPr>
          <p:grpSpPr>
            <a:xfrm rot="-6306529">
              <a:off x="5570084" y="1338843"/>
              <a:ext cx="3088100" cy="2313035"/>
              <a:chOff x="4085850" y="470300"/>
              <a:chExt cx="4240900" cy="3176500"/>
            </a:xfrm>
          </p:grpSpPr>
          <p:sp>
            <p:nvSpPr>
              <p:cNvPr id="145" name="Google Shape;145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46" name="Google Shape;146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47" name="Google Shape;147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48" name="Google Shape;148;p6"/>
            <p:cNvGrpSpPr/>
            <p:nvPr/>
          </p:nvGrpSpPr>
          <p:grpSpPr>
            <a:xfrm rot="-7174504">
              <a:off x="6322166" y="-1254865"/>
              <a:ext cx="3088113" cy="2313044"/>
              <a:chOff x="4085850" y="470300"/>
              <a:chExt cx="4240900" cy="3176500"/>
            </a:xfrm>
          </p:grpSpPr>
          <p:sp>
            <p:nvSpPr>
              <p:cNvPr id="149" name="Google Shape;149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50" name="Google Shape;150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51" name="Google Shape;151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52" name="Google Shape;152;p6"/>
            <p:cNvGrpSpPr/>
            <p:nvPr/>
          </p:nvGrpSpPr>
          <p:grpSpPr>
            <a:xfrm rot="-3192199">
              <a:off x="8544734" y="1101799"/>
              <a:ext cx="1593053" cy="1193221"/>
              <a:chOff x="4085850" y="470300"/>
              <a:chExt cx="4240900" cy="3176500"/>
            </a:xfrm>
          </p:grpSpPr>
          <p:sp>
            <p:nvSpPr>
              <p:cNvPr id="153" name="Google Shape;153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54" name="Google Shape;154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55" name="Google Shape;155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56" name="Google Shape;156;p6"/>
            <p:cNvGrpSpPr/>
            <p:nvPr/>
          </p:nvGrpSpPr>
          <p:grpSpPr>
            <a:xfrm rot="-4784834">
              <a:off x="5102292" y="4398582"/>
              <a:ext cx="3087912" cy="2312894"/>
              <a:chOff x="4085850" y="470300"/>
              <a:chExt cx="4240900" cy="3176500"/>
            </a:xfrm>
          </p:grpSpPr>
          <p:sp>
            <p:nvSpPr>
              <p:cNvPr id="157" name="Google Shape;157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58" name="Google Shape;158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59" name="Google Shape;159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60" name="Google Shape;160;p6"/>
            <p:cNvGrpSpPr/>
            <p:nvPr/>
          </p:nvGrpSpPr>
          <p:grpSpPr>
            <a:xfrm rot="-2449976">
              <a:off x="-330187" y="4273877"/>
              <a:ext cx="1592959" cy="1193151"/>
              <a:chOff x="4085850" y="470300"/>
              <a:chExt cx="4240900" cy="3176500"/>
            </a:xfrm>
          </p:grpSpPr>
          <p:sp>
            <p:nvSpPr>
              <p:cNvPr id="161" name="Google Shape;161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62" name="Google Shape;162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63" name="Google Shape;163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164" name="Google Shape;164;p6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6"/>
          <p:cNvSpPr txBox="1">
            <a:spLocks noGrp="1"/>
          </p:cNvSpPr>
          <p:nvPr>
            <p:ph type="body" idx="1"/>
          </p:nvPr>
        </p:nvSpPr>
        <p:spPr>
          <a:xfrm>
            <a:off x="1334375" y="1513150"/>
            <a:ext cx="3025500" cy="299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⊳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66" name="Google Shape;166;p6"/>
          <p:cNvSpPr txBox="1">
            <a:spLocks noGrp="1"/>
          </p:cNvSpPr>
          <p:nvPr>
            <p:ph type="body" idx="2"/>
          </p:nvPr>
        </p:nvSpPr>
        <p:spPr>
          <a:xfrm>
            <a:off x="4784196" y="1513150"/>
            <a:ext cx="3025500" cy="299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⊳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67" name="Google Shape;167;p6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9"/>
          <p:cNvGrpSpPr/>
          <p:nvPr/>
        </p:nvGrpSpPr>
        <p:grpSpPr>
          <a:xfrm>
            <a:off x="-818949" y="-1020715"/>
            <a:ext cx="10913372" cy="7622499"/>
            <a:chOff x="-818949" y="-1020715"/>
            <a:chExt cx="10913372" cy="7622499"/>
          </a:xfrm>
        </p:grpSpPr>
        <p:grpSp>
          <p:nvGrpSpPr>
            <p:cNvPr id="236" name="Google Shape;236;p9"/>
            <p:cNvGrpSpPr/>
            <p:nvPr/>
          </p:nvGrpSpPr>
          <p:grpSpPr>
            <a:xfrm rot="-4527684">
              <a:off x="8019650" y="4601602"/>
              <a:ext cx="2099905" cy="1572861"/>
              <a:chOff x="4085850" y="470300"/>
              <a:chExt cx="4240900" cy="3176500"/>
            </a:xfrm>
          </p:grpSpPr>
          <p:sp>
            <p:nvSpPr>
              <p:cNvPr id="237" name="Google Shape;237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38" name="Google Shape;238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39" name="Google Shape;239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40" name="Google Shape;240;p9"/>
            <p:cNvGrpSpPr/>
            <p:nvPr/>
          </p:nvGrpSpPr>
          <p:grpSpPr>
            <a:xfrm>
              <a:off x="2661232" y="-763064"/>
              <a:ext cx="2099670" cy="1572685"/>
              <a:chOff x="4085850" y="470300"/>
              <a:chExt cx="4240900" cy="3176500"/>
            </a:xfrm>
          </p:grpSpPr>
          <p:sp>
            <p:nvSpPr>
              <p:cNvPr id="241" name="Google Shape;241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42" name="Google Shape;242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43" name="Google Shape;243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44" name="Google Shape;244;p9"/>
            <p:cNvGrpSpPr/>
            <p:nvPr/>
          </p:nvGrpSpPr>
          <p:grpSpPr>
            <a:xfrm rot="-10392908">
              <a:off x="7794620" y="-644530"/>
              <a:ext cx="2099957" cy="1572900"/>
              <a:chOff x="4085850" y="470300"/>
              <a:chExt cx="4240900" cy="3176500"/>
            </a:xfrm>
          </p:grpSpPr>
          <p:sp>
            <p:nvSpPr>
              <p:cNvPr id="245" name="Google Shape;245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46" name="Google Shape;246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47" name="Google Shape;247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48" name="Google Shape;248;p9"/>
            <p:cNvGrpSpPr/>
            <p:nvPr/>
          </p:nvGrpSpPr>
          <p:grpSpPr>
            <a:xfrm rot="6700735">
              <a:off x="7794705" y="1370232"/>
              <a:ext cx="2099757" cy="1572751"/>
              <a:chOff x="4085850" y="470300"/>
              <a:chExt cx="4240900" cy="3176500"/>
            </a:xfrm>
          </p:grpSpPr>
          <p:sp>
            <p:nvSpPr>
              <p:cNvPr id="249" name="Google Shape;249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50" name="Google Shape;250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51" name="Google Shape;251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52" name="Google Shape;252;p9"/>
            <p:cNvGrpSpPr/>
            <p:nvPr/>
          </p:nvGrpSpPr>
          <p:grpSpPr>
            <a:xfrm rot="-528359">
              <a:off x="2945437" y="4011777"/>
              <a:ext cx="2099824" cy="1572801"/>
              <a:chOff x="4085850" y="470300"/>
              <a:chExt cx="4240900" cy="3176500"/>
            </a:xfrm>
          </p:grpSpPr>
          <p:sp>
            <p:nvSpPr>
              <p:cNvPr id="253" name="Google Shape;253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54" name="Google Shape;254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55" name="Google Shape;255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56" name="Google Shape;256;p9"/>
            <p:cNvGrpSpPr/>
            <p:nvPr/>
          </p:nvGrpSpPr>
          <p:grpSpPr>
            <a:xfrm rot="-6463940">
              <a:off x="-800051" y="2374509"/>
              <a:ext cx="2099769" cy="1572760"/>
              <a:chOff x="4085850" y="470300"/>
              <a:chExt cx="4240900" cy="3176500"/>
            </a:xfrm>
          </p:grpSpPr>
          <p:sp>
            <p:nvSpPr>
              <p:cNvPr id="257" name="Google Shape;257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58" name="Google Shape;258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59" name="Google Shape;259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60" name="Google Shape;260;p9"/>
            <p:cNvGrpSpPr/>
            <p:nvPr/>
          </p:nvGrpSpPr>
          <p:grpSpPr>
            <a:xfrm rot="3661376">
              <a:off x="414471" y="-507602"/>
              <a:ext cx="2100056" cy="1572975"/>
              <a:chOff x="4085850" y="470300"/>
              <a:chExt cx="4240900" cy="3176500"/>
            </a:xfrm>
          </p:grpSpPr>
          <p:sp>
            <p:nvSpPr>
              <p:cNvPr id="261" name="Google Shape;261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62" name="Google Shape;262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63" name="Google Shape;263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64" name="Google Shape;264;p9"/>
            <p:cNvGrpSpPr/>
            <p:nvPr/>
          </p:nvGrpSpPr>
          <p:grpSpPr>
            <a:xfrm rot="2064540">
              <a:off x="4893687" y="4316027"/>
              <a:ext cx="2099825" cy="1572802"/>
              <a:chOff x="4085850" y="470300"/>
              <a:chExt cx="4240900" cy="3176500"/>
            </a:xfrm>
          </p:grpSpPr>
          <p:sp>
            <p:nvSpPr>
              <p:cNvPr id="265" name="Google Shape;265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66" name="Google Shape;266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67" name="Google Shape;267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268" name="Google Shape;268;p9"/>
          <p:cNvSpPr txBox="1">
            <a:spLocks noGrp="1"/>
          </p:cNvSpPr>
          <p:nvPr>
            <p:ph type="body" idx="1"/>
          </p:nvPr>
        </p:nvSpPr>
        <p:spPr>
          <a:xfrm>
            <a:off x="457200" y="41777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6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69" name="Google Shape;269;p9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272" name="Google Shape;272;p10"/>
          <p:cNvGrpSpPr/>
          <p:nvPr/>
        </p:nvGrpSpPr>
        <p:grpSpPr>
          <a:xfrm>
            <a:off x="4086340" y="462600"/>
            <a:ext cx="4240900" cy="3176500"/>
            <a:chOff x="4085850" y="470300"/>
            <a:chExt cx="4240900" cy="3176500"/>
          </a:xfrm>
        </p:grpSpPr>
        <p:sp>
          <p:nvSpPr>
            <p:cNvPr id="273" name="Google Shape;273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74" name="Google Shape;274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75" name="Google Shape;275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76" name="Google Shape;276;p10"/>
          <p:cNvGrpSpPr/>
          <p:nvPr/>
        </p:nvGrpSpPr>
        <p:grpSpPr>
          <a:xfrm rot="-10393052">
            <a:off x="3969279" y="-2518050"/>
            <a:ext cx="4240893" cy="3176495"/>
            <a:chOff x="4085850" y="470300"/>
            <a:chExt cx="4240900" cy="3176500"/>
          </a:xfrm>
        </p:grpSpPr>
        <p:sp>
          <p:nvSpPr>
            <p:cNvPr id="277" name="Google Shape;277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78" name="Google Shape;278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79" name="Google Shape;279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80" name="Google Shape;280;p10"/>
          <p:cNvGrpSpPr/>
          <p:nvPr/>
        </p:nvGrpSpPr>
        <p:grpSpPr>
          <a:xfrm rot="6700680">
            <a:off x="6912807" y="1693367"/>
            <a:ext cx="4241016" cy="3176587"/>
            <a:chOff x="4085850" y="470300"/>
            <a:chExt cx="4240900" cy="3176500"/>
          </a:xfrm>
        </p:grpSpPr>
        <p:sp>
          <p:nvSpPr>
            <p:cNvPr id="281" name="Google Shape;281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82" name="Google Shape;282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83" name="Google Shape;283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84" name="Google Shape;284;p10"/>
          <p:cNvGrpSpPr/>
          <p:nvPr/>
        </p:nvGrpSpPr>
        <p:grpSpPr>
          <a:xfrm rot="-528350">
            <a:off x="1390051" y="3358081"/>
            <a:ext cx="4241274" cy="3176780"/>
            <a:chOff x="4085850" y="470300"/>
            <a:chExt cx="4240900" cy="3176500"/>
          </a:xfrm>
        </p:grpSpPr>
        <p:sp>
          <p:nvSpPr>
            <p:cNvPr id="285" name="Google Shape;285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86" name="Google Shape;286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87" name="Google Shape;287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88" name="Google Shape;288;p10"/>
          <p:cNvGrpSpPr/>
          <p:nvPr/>
        </p:nvGrpSpPr>
        <p:grpSpPr>
          <a:xfrm rot="-6463698">
            <a:off x="-1980712" y="2067093"/>
            <a:ext cx="4240850" cy="3176463"/>
            <a:chOff x="4085850" y="470300"/>
            <a:chExt cx="4240900" cy="3176500"/>
          </a:xfrm>
        </p:grpSpPr>
        <p:sp>
          <p:nvSpPr>
            <p:cNvPr id="289" name="Google Shape;289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90" name="Google Shape;290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91" name="Google Shape;291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92" name="Google Shape;292;p10"/>
          <p:cNvGrpSpPr/>
          <p:nvPr/>
        </p:nvGrpSpPr>
        <p:grpSpPr>
          <a:xfrm rot="3661699">
            <a:off x="-404847" y="-159446"/>
            <a:ext cx="4241098" cy="3176648"/>
            <a:chOff x="4085850" y="470300"/>
            <a:chExt cx="4240900" cy="3176500"/>
          </a:xfrm>
        </p:grpSpPr>
        <p:sp>
          <p:nvSpPr>
            <p:cNvPr id="293" name="Google Shape;293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94" name="Google Shape;294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95" name="Google Shape;295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96" name="Google Shape;296;p10"/>
          <p:cNvGrpSpPr/>
          <p:nvPr/>
        </p:nvGrpSpPr>
        <p:grpSpPr>
          <a:xfrm rot="2064881">
            <a:off x="5076518" y="4635784"/>
            <a:ext cx="4241061" cy="3176621"/>
            <a:chOff x="4085850" y="470300"/>
            <a:chExt cx="4240900" cy="3176500"/>
          </a:xfrm>
        </p:grpSpPr>
        <p:sp>
          <p:nvSpPr>
            <p:cNvPr id="297" name="Google Shape;297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98" name="Google Shape;298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99" name="Google Shape;299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34450" y="1513149"/>
            <a:ext cx="6475200" cy="28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aira SemiCondensed Light"/>
              <a:buChar char="⩥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⊳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■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●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○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15"/>
          <p:cNvPicPr preferRelativeResize="0"/>
          <p:nvPr/>
        </p:nvPicPr>
        <p:blipFill>
          <a:blip r:embed="rId3">
            <a:duotone>
              <a:prstClr val="black"/>
              <a:schemeClr val="accent1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805688">
            <a:off x="5049424" y="1089687"/>
            <a:ext cx="3953451" cy="2641713"/>
          </a:xfrm>
          <a:prstGeom prst="triangle">
            <a:avLst>
              <a:gd name="adj" fmla="val 36600"/>
            </a:avLst>
          </a:prstGeom>
          <a:noFill/>
          <a:ln w="38100">
            <a:solidFill>
              <a:schemeClr val="bg1">
                <a:lumMod val="90000"/>
                <a:lumOff val="1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</p:pic>
      <p:sp>
        <p:nvSpPr>
          <p:cNvPr id="388" name="Google Shape;388;p15"/>
          <p:cNvSpPr txBox="1">
            <a:spLocks noGrp="1"/>
          </p:cNvSpPr>
          <p:nvPr>
            <p:ph type="ctrTitle" idx="4294967295"/>
          </p:nvPr>
        </p:nvSpPr>
        <p:spPr>
          <a:xfrm>
            <a:off x="914400" y="2876550"/>
            <a:ext cx="4108800" cy="160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</a:t>
            </a:r>
            <a:br>
              <a:rPr lang="en" sz="1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" sz="1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world !</a:t>
            </a:r>
            <a:endParaRPr sz="1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0" name="Google Shape;390;p15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70F7F-EEB0-4535-8A13-33D221735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400" y="509025"/>
            <a:ext cx="6475200" cy="593700"/>
          </a:xfrm>
        </p:spPr>
        <p:txBody>
          <a:bodyPr/>
          <a:lstStyle/>
          <a:p>
            <a:r>
              <a:rPr lang="en-IN" dirty="0"/>
              <a:t>Other features 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5645D-BBEA-460D-8C5C-2C0655CE8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0625" y="1343925"/>
            <a:ext cx="6819025" cy="299370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solidFill>
                  <a:srgbClr val="81DBD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Anonymity of the claimant 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maintained as the email is sent from a third email id and no personal information is collected. Not everyone would want their identity to be exposed when it comes to issues like these and therefore user </a:t>
            </a:r>
            <a:r>
              <a:rPr lang="en-IN" sz="1800" b="1" dirty="0">
                <a:solidFill>
                  <a:srgbClr val="81DBD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privacy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necessary to be maintained 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Being an extension, it is </a:t>
            </a:r>
            <a:r>
              <a:rPr lang="en-IN" b="1" dirty="0">
                <a:solidFill>
                  <a:srgbClr val="81DBD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easily accessible and easy to use.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an </a:t>
            </a:r>
            <a:r>
              <a:rPr lang="en-IN" b="1" dirty="0">
                <a:solidFill>
                  <a:srgbClr val="81DBDB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instant</a:t>
            </a:r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process and doesn’t involve cumbersome processes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IN" sz="1800" b="1" dirty="0">
                <a:solidFill>
                  <a:srgbClr val="81DBD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email id of the respective cyber </a:t>
            </a:r>
            <a:r>
              <a:rPr lang="en-IN" sz="1800" b="1" dirty="0">
                <a:solidFill>
                  <a:srgbClr val="81DBDB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is automatically obtained from the database </a:t>
            </a:r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based on the city or state selected by the user in the form .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F25B8B-08A9-428E-9FE2-359F49EF0D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48185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A440F-908B-4E5E-BE9A-090DB8A70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4763"/>
            <a:ext cx="6475200" cy="593700"/>
          </a:xfrm>
        </p:spPr>
        <p:txBody>
          <a:bodyPr/>
          <a:lstStyle/>
          <a:p>
            <a:r>
              <a:rPr lang="en-IN" sz="6000" dirty="0"/>
              <a:t>Scope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C3DD4A-F012-420A-BE9A-EC0F41207D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104169-CB57-4993-AF6E-D9849BA58172}"/>
              </a:ext>
            </a:extLst>
          </p:cNvPr>
          <p:cNvSpPr/>
          <p:nvPr/>
        </p:nvSpPr>
        <p:spPr>
          <a:xfrm>
            <a:off x="381000" y="1809750"/>
            <a:ext cx="6705600" cy="914400"/>
          </a:xfrm>
          <a:prstGeom prst="rect">
            <a:avLst/>
          </a:prstGeom>
          <a:solidFill>
            <a:srgbClr val="81DB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IN" b="1" dirty="0"/>
              <a:t>This project can be expanded and can be enabled in each application the times to come , such as Instagram , </a:t>
            </a:r>
            <a:r>
              <a:rPr lang="en-IN" b="1" dirty="0" err="1"/>
              <a:t>facebook</a:t>
            </a:r>
            <a:r>
              <a:rPr lang="en-IN" b="1" dirty="0"/>
              <a:t> etc.</a:t>
            </a:r>
          </a:p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56B419-0C1C-4A01-B4C1-72A03D27546B}"/>
              </a:ext>
            </a:extLst>
          </p:cNvPr>
          <p:cNvSpPr/>
          <p:nvPr/>
        </p:nvSpPr>
        <p:spPr>
          <a:xfrm>
            <a:off x="365760" y="3880425"/>
            <a:ext cx="7886377" cy="914400"/>
          </a:xfrm>
          <a:prstGeom prst="rect">
            <a:avLst/>
          </a:prstGeom>
          <a:solidFill>
            <a:srgbClr val="81DB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IN" b="1" dirty="0"/>
              <a:t>This extension has the scope for developing into a fully fledged application that may work with the government for ensuring internet safety .</a:t>
            </a:r>
          </a:p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76450B-1EDA-4D59-B600-E503B54E9D9F}"/>
              </a:ext>
            </a:extLst>
          </p:cNvPr>
          <p:cNvSpPr/>
          <p:nvPr/>
        </p:nvSpPr>
        <p:spPr>
          <a:xfrm>
            <a:off x="2514600" y="2854892"/>
            <a:ext cx="6705600" cy="914400"/>
          </a:xfrm>
          <a:prstGeom prst="rect">
            <a:avLst/>
          </a:prstGeom>
          <a:solidFill>
            <a:srgbClr val="81DB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b="1" dirty="0"/>
          </a:p>
          <a:p>
            <a:r>
              <a:rPr lang="en-IN" b="1" dirty="0"/>
              <a:t>This application can be expanded to various countries based on their standards of cyber police. 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002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82EE0-024B-427F-A7BF-BB477C66F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 stacks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0359A-006F-40E0-BEF7-D6950DF02C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Python </a:t>
            </a:r>
          </a:p>
          <a:p>
            <a:endParaRPr lang="en-IN" dirty="0"/>
          </a:p>
          <a:p>
            <a:r>
              <a:rPr lang="en-IN" dirty="0" err="1"/>
              <a:t>Javascript</a:t>
            </a:r>
            <a:endParaRPr lang="en-IN" dirty="0"/>
          </a:p>
          <a:p>
            <a:endParaRPr lang="en-IN" dirty="0"/>
          </a:p>
          <a:p>
            <a:r>
              <a:rPr lang="en-IN" dirty="0"/>
              <a:t>JSON</a:t>
            </a:r>
          </a:p>
          <a:p>
            <a:endParaRPr lang="en-IN" dirty="0"/>
          </a:p>
          <a:p>
            <a:r>
              <a:rPr lang="en-IN" dirty="0"/>
              <a:t>Chrome extensions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868C1-C3D8-4CAB-8592-1502CD5DC2D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/>
              <a:t>HTML</a:t>
            </a:r>
          </a:p>
          <a:p>
            <a:endParaRPr lang="en-IN" dirty="0"/>
          </a:p>
          <a:p>
            <a:r>
              <a:rPr lang="en-IN" dirty="0"/>
              <a:t>SQLite 3</a:t>
            </a:r>
          </a:p>
          <a:p>
            <a:endParaRPr lang="en-IN" dirty="0"/>
          </a:p>
          <a:p>
            <a:r>
              <a:rPr lang="en-IN" dirty="0"/>
              <a:t>Flask</a:t>
            </a:r>
          </a:p>
          <a:p>
            <a:endParaRPr lang="en-IN" dirty="0"/>
          </a:p>
          <a:p>
            <a:r>
              <a:rPr lang="en-IN" dirty="0"/>
              <a:t>SMTP</a:t>
            </a:r>
          </a:p>
          <a:p>
            <a:endParaRPr lang="en-IN" dirty="0"/>
          </a:p>
          <a:p>
            <a:r>
              <a:rPr lang="en-IN" dirty="0"/>
              <a:t>MIME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6F99E-0D8E-438E-B7DB-76EF3527E9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82753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2"/>
          <p:cNvSpPr/>
          <p:nvPr/>
        </p:nvSpPr>
        <p:spPr>
          <a:xfrm>
            <a:off x="5412325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</p:txBody>
      </p:sp>
      <p:sp>
        <p:nvSpPr>
          <p:cNvPr id="606" name="Google Shape;606;p32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grpSp>
        <p:nvGrpSpPr>
          <p:cNvPr id="607" name="Google Shape;607;p32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608" name="Google Shape;608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57175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Rectangle 9"/>
          <p:cNvSpPr/>
          <p:nvPr/>
        </p:nvSpPr>
        <p:spPr>
          <a:xfrm>
            <a:off x="1981200" y="0"/>
            <a:ext cx="5029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So ..</a:t>
            </a:r>
          </a:p>
          <a:p>
            <a:r>
              <a:rPr lang="en-US" sz="8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Are  You </a:t>
            </a:r>
          </a:p>
          <a:p>
            <a:r>
              <a:rPr lang="en-US" sz="8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Ready  to</a:t>
            </a:r>
          </a:p>
          <a:p>
            <a:r>
              <a:rPr lang="en-US" sz="9600" dirty="0">
                <a:solidFill>
                  <a:srgbClr val="81DBDB"/>
                </a:solidFill>
                <a:latin typeface="Bebas Neue"/>
                <a:ea typeface="Bebas Neue"/>
                <a:cs typeface="Bebas Neue"/>
                <a:sym typeface="Bebas Neue"/>
              </a:rPr>
              <a:t>R.A.C.C.E </a:t>
            </a:r>
            <a:r>
              <a:rPr lang="en-US" sz="9600" dirty="0">
                <a:solidFill>
                  <a:schemeClr val="tx1"/>
                </a:solidFill>
                <a:latin typeface="Bebas Neue"/>
                <a:ea typeface="Bebas Neue"/>
                <a:cs typeface="Bebas Neue"/>
                <a:sym typeface="Bebas Neue"/>
              </a:rPr>
              <a:t>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5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sp>
        <p:nvSpPr>
          <p:cNvPr id="641" name="Google Shape;641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473663"/>
            <a:ext cx="4108800" cy="160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/>
              <a:t>thanks!</a:t>
            </a:r>
            <a:endParaRPr sz="12000"/>
          </a:p>
        </p:txBody>
      </p:sp>
      <p:sp>
        <p:nvSpPr>
          <p:cNvPr id="642" name="Google Shape;642;p35"/>
          <p:cNvSpPr txBox="1">
            <a:spLocks noGrp="1"/>
          </p:cNvSpPr>
          <p:nvPr>
            <p:ph type="subTitle" idx="4294967295"/>
          </p:nvPr>
        </p:nvSpPr>
        <p:spPr>
          <a:xfrm>
            <a:off x="685800" y="3113631"/>
            <a:ext cx="4108800" cy="55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643" name="Google Shape;643;p35"/>
          <p:cNvSpPr/>
          <p:nvPr/>
        </p:nvSpPr>
        <p:spPr>
          <a:xfrm>
            <a:off x="5481876" y="1103550"/>
            <a:ext cx="2569661" cy="2337381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5"/>
          <p:cNvSpPr txBox="1">
            <a:spLocks noGrp="1"/>
          </p:cNvSpPr>
          <p:nvPr>
            <p:ph type="ctrTitle" idx="4294967295"/>
          </p:nvPr>
        </p:nvSpPr>
        <p:spPr>
          <a:xfrm>
            <a:off x="990600" y="0"/>
            <a:ext cx="4724400" cy="167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 am  </a:t>
            </a:r>
            <a:r>
              <a:rPr lang="en-US" sz="6600" dirty="0">
                <a:ln w="952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yaswanthi</a:t>
            </a:r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0" name="Google Shape;390;p15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4495800" y="1733550"/>
            <a:ext cx="441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/>
                <a:ea typeface="Bebas Neue"/>
                <a:cs typeface="Bebas Neue"/>
                <a:sym typeface="Bebas Neue"/>
              </a:rPr>
              <a:t>And  this  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19400" y="2647950"/>
            <a:ext cx="5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/>
                <a:ea typeface="Bebas Neue"/>
                <a:cs typeface="Bebas Neue"/>
                <a:sym typeface="Bebas Neue"/>
              </a:rPr>
              <a:t>Anju VILASHNI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0" y="3727310"/>
            <a:ext cx="381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tx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/>
                <a:ea typeface="Bebas Neue"/>
                <a:cs typeface="Bebas Neue"/>
                <a:sym typeface="Bebas Neue"/>
              </a:rPr>
              <a:t>&amp; </a:t>
            </a:r>
            <a:r>
              <a:rPr lang="en-US" sz="6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/>
                <a:ea typeface="Bebas Neue"/>
                <a:cs typeface="Bebas Neue"/>
                <a:sym typeface="Bebas Neue"/>
              </a:rPr>
              <a:t>sai</a:t>
            </a:r>
            <a:r>
              <a:rPr lang="en-US" sz="6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/>
                <a:ea typeface="Bebas Neue"/>
                <a:cs typeface="Bebas Neue"/>
                <a:sym typeface="Bebas Neue"/>
              </a:rPr>
              <a:t> </a:t>
            </a:r>
            <a:r>
              <a:rPr lang="en-US" sz="6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/>
                <a:ea typeface="Bebas Neue"/>
                <a:cs typeface="Bebas Neue"/>
                <a:sym typeface="Bebas Neue"/>
              </a:rPr>
              <a:t>shreya</a:t>
            </a:r>
            <a:endParaRPr lang="en-US" sz="6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3"/>
          <p:cNvSpPr txBox="1">
            <a:spLocks noGrp="1"/>
          </p:cNvSpPr>
          <p:nvPr>
            <p:ph type="ctrTitle"/>
          </p:nvPr>
        </p:nvSpPr>
        <p:spPr>
          <a:xfrm>
            <a:off x="533400" y="666750"/>
            <a:ext cx="6475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 we’re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800" y="2114550"/>
            <a:ext cx="31242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/>
                <a:ea typeface="Bebas Neue"/>
                <a:cs typeface="Bebas Neue"/>
                <a:sym typeface="Bebas Neue"/>
              </a:rPr>
              <a:t>Team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67200" y="2114550"/>
            <a:ext cx="48768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/>
                <a:ea typeface="Bebas Neue"/>
                <a:cs typeface="Bebas Neue"/>
                <a:sym typeface="Bebas Neue"/>
              </a:rPr>
              <a:t>Coden’t</a:t>
            </a:r>
            <a:endParaRPr lang="en-US" sz="13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3"/>
          <p:cNvSpPr txBox="1">
            <a:spLocks noGrp="1"/>
          </p:cNvSpPr>
          <p:nvPr>
            <p:ph type="ctrTitle"/>
          </p:nvPr>
        </p:nvSpPr>
        <p:spPr>
          <a:xfrm>
            <a:off x="0" y="1962150"/>
            <a:ext cx="9875520" cy="822960"/>
          </a:xfrm>
          <a:prstGeom prst="rect">
            <a:avLst/>
          </a:prstGeom>
          <a:solidFill>
            <a:srgbClr val="81DBDB"/>
          </a:solidFill>
          <a:ln>
            <a:solidFill>
              <a:schemeClr val="bg1">
                <a:lumMod val="90000"/>
                <a:lumOff val="10000"/>
              </a:schemeClr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66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Today </a:t>
            </a:r>
            <a:br>
              <a:rPr lang="en-US" sz="66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66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we</a:t>
            </a:r>
            <a:br>
              <a:rPr lang="en-US" sz="66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present  </a:t>
            </a:r>
            <a:br>
              <a:rPr lang="en-US" sz="66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66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to </a:t>
            </a:r>
            <a:br>
              <a:rPr lang="en-US" sz="66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66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you 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609600" y="843151"/>
            <a:ext cx="10149840" cy="1785104"/>
          </a:xfrm>
          <a:prstGeom prst="rect">
            <a:avLst/>
          </a:prstGeom>
          <a:solidFill>
            <a:srgbClr val="81DBDB"/>
          </a:solidFill>
        </p:spPr>
        <p:txBody>
          <a:bodyPr wrap="square" rtlCol="0">
            <a:spAutoFit/>
          </a:bodyPr>
          <a:lstStyle/>
          <a:p>
            <a:r>
              <a:rPr lang="en-US" sz="1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/>
                <a:ea typeface="Bebas Neue"/>
                <a:cs typeface="Bebas Neue"/>
                <a:sym typeface="Bebas Neue"/>
              </a:rPr>
              <a:t>       r . A . C . c . 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10576" y="4095750"/>
            <a:ext cx="6705600" cy="769441"/>
          </a:xfrm>
          <a:prstGeom prst="rect">
            <a:avLst/>
          </a:prstGeom>
          <a:solidFill>
            <a:srgbClr val="81DBDB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listo MT" pitchFamily="18" charset="0"/>
              </a:rPr>
              <a:t>                   </a:t>
            </a:r>
            <a:r>
              <a:rPr lang="en-US" sz="2000" b="1" dirty="0">
                <a:solidFill>
                  <a:schemeClr val="bg1"/>
                </a:solidFill>
                <a:latin typeface="Calisto MT" pitchFamily="18" charset="0"/>
              </a:rPr>
              <a:t>ITS  OUR RACE</a:t>
            </a:r>
          </a:p>
          <a:p>
            <a:r>
              <a:rPr lang="en-US" sz="2000" b="1" dirty="0">
                <a:solidFill>
                  <a:schemeClr val="bg1"/>
                </a:solidFill>
                <a:latin typeface="Calisto MT" pitchFamily="18" charset="0"/>
              </a:rPr>
              <a:t>                        AGAINST CYBER CRIMES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38694" y="2165925"/>
            <a:ext cx="533400" cy="3170099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</a:p>
          <a:p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</a:p>
          <a:p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</a:p>
          <a:p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</a:p>
          <a:p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830825-5858-4CEC-A3D7-BB244E891660}"/>
              </a:ext>
            </a:extLst>
          </p:cNvPr>
          <p:cNvSpPr txBox="1"/>
          <p:nvPr/>
        </p:nvSpPr>
        <p:spPr>
          <a:xfrm>
            <a:off x="1047753" y="2165925"/>
            <a:ext cx="533400" cy="3354765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EP</a:t>
            </a:r>
          </a:p>
          <a:p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</a:p>
          <a:p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</a:p>
          <a:p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</a:p>
          <a:p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491BBE-D051-426C-A9DD-DE54FB287009}"/>
              </a:ext>
            </a:extLst>
          </p:cNvPr>
          <p:cNvSpPr txBox="1"/>
          <p:nvPr/>
        </p:nvSpPr>
        <p:spPr>
          <a:xfrm>
            <a:off x="6629400" y="1581150"/>
            <a:ext cx="4277883" cy="584775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XTENSION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92815" y="2133342"/>
            <a:ext cx="533400" cy="3046988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</a:p>
          <a:p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</a:p>
          <a:p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</a:p>
          <a:p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</a:p>
          <a:p>
            <a:endParaRPr lang="en-US" sz="3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11" grpId="0" animBg="1"/>
      <p:bldP spid="12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52578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/>
                <a:ea typeface="Bebas Neue"/>
                <a:cs typeface="Bebas Neue"/>
                <a:sym typeface="Bebas Neue"/>
              </a:rPr>
              <a:t>Problem !!!</a:t>
            </a:r>
            <a:r>
              <a:rPr lang="en" sz="11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/>
                <a:ea typeface="Bebas Neue"/>
                <a:cs typeface="Bebas Neue"/>
                <a:sym typeface="Bebas Neue"/>
              </a:rPr>
              <a:t> </a:t>
            </a:r>
            <a:endParaRPr lang="en-US" sz="11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EEE651-4302-4FFC-A26D-3669E88850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429"/>
          <a:stretch/>
        </p:blipFill>
        <p:spPr>
          <a:xfrm>
            <a:off x="1447800" y="1396777"/>
            <a:ext cx="5715000" cy="363415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414;p19"/>
          <p:cNvGrpSpPr/>
          <p:nvPr/>
        </p:nvGrpSpPr>
        <p:grpSpPr>
          <a:xfrm>
            <a:off x="2349926" y="213543"/>
            <a:ext cx="5259934" cy="2754851"/>
            <a:chOff x="2349926" y="213543"/>
            <a:chExt cx="5259934" cy="2754851"/>
          </a:xfrm>
        </p:grpSpPr>
        <p:sp>
          <p:nvSpPr>
            <p:cNvPr id="415" name="Google Shape;415;p19"/>
            <p:cNvSpPr/>
            <p:nvPr/>
          </p:nvSpPr>
          <p:spPr>
            <a:xfrm>
              <a:off x="4239293" y="1522783"/>
              <a:ext cx="351417" cy="335544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" name="Google Shape;416;p19"/>
            <p:cNvGrpSpPr/>
            <p:nvPr/>
          </p:nvGrpSpPr>
          <p:grpSpPr>
            <a:xfrm>
              <a:off x="5021725" y="1462446"/>
              <a:ext cx="1505529" cy="1505948"/>
              <a:chOff x="6654650" y="3665275"/>
              <a:chExt cx="409100" cy="409125"/>
            </a:xfrm>
          </p:grpSpPr>
          <p:sp>
            <p:nvSpPr>
              <p:cNvPr id="417" name="Google Shape;417;p19"/>
              <p:cNvSpPr/>
              <p:nvPr/>
            </p:nvSpPr>
            <p:spPr>
              <a:xfrm>
                <a:off x="6808525" y="3819150"/>
                <a:ext cx="211875" cy="211900"/>
              </a:xfrm>
              <a:custGeom>
                <a:avLst/>
                <a:gdLst/>
                <a:ahLst/>
                <a:cxnLst/>
                <a:rect l="l" t="t" r="r" b="b"/>
                <a:pathLst>
                  <a:path w="8475" h="8476" extrusionOk="0">
                    <a:moveTo>
                      <a:pt x="8157" y="0"/>
                    </a:moveTo>
                    <a:lnTo>
                      <a:pt x="7327" y="1075"/>
                    </a:lnTo>
                    <a:lnTo>
                      <a:pt x="6399" y="2150"/>
                    </a:lnTo>
                    <a:lnTo>
                      <a:pt x="5422" y="3249"/>
                    </a:lnTo>
                    <a:lnTo>
                      <a:pt x="4347" y="4348"/>
                    </a:lnTo>
                    <a:lnTo>
                      <a:pt x="3248" y="5422"/>
                    </a:lnTo>
                    <a:lnTo>
                      <a:pt x="2149" y="6399"/>
                    </a:lnTo>
                    <a:lnTo>
                      <a:pt x="1075" y="7327"/>
                    </a:lnTo>
                    <a:lnTo>
                      <a:pt x="0" y="8158"/>
                    </a:lnTo>
                    <a:lnTo>
                      <a:pt x="440" y="8280"/>
                    </a:lnTo>
                    <a:lnTo>
                      <a:pt x="855" y="8377"/>
                    </a:lnTo>
                    <a:lnTo>
                      <a:pt x="1294" y="8426"/>
                    </a:lnTo>
                    <a:lnTo>
                      <a:pt x="1734" y="8475"/>
                    </a:lnTo>
                    <a:lnTo>
                      <a:pt x="2174" y="8475"/>
                    </a:lnTo>
                    <a:lnTo>
                      <a:pt x="2613" y="8451"/>
                    </a:lnTo>
                    <a:lnTo>
                      <a:pt x="3028" y="8402"/>
                    </a:lnTo>
                    <a:lnTo>
                      <a:pt x="3468" y="8304"/>
                    </a:lnTo>
                    <a:lnTo>
                      <a:pt x="3883" y="8207"/>
                    </a:lnTo>
                    <a:lnTo>
                      <a:pt x="4323" y="8060"/>
                    </a:lnTo>
                    <a:lnTo>
                      <a:pt x="4714" y="7889"/>
                    </a:lnTo>
                    <a:lnTo>
                      <a:pt x="5129" y="7694"/>
                    </a:lnTo>
                    <a:lnTo>
                      <a:pt x="5520" y="7449"/>
                    </a:lnTo>
                    <a:lnTo>
                      <a:pt x="5886" y="7205"/>
                    </a:lnTo>
                    <a:lnTo>
                      <a:pt x="6252" y="6912"/>
                    </a:lnTo>
                    <a:lnTo>
                      <a:pt x="6594" y="6595"/>
                    </a:lnTo>
                    <a:lnTo>
                      <a:pt x="6912" y="6253"/>
                    </a:lnTo>
                    <a:lnTo>
                      <a:pt x="7205" y="5886"/>
                    </a:lnTo>
                    <a:lnTo>
                      <a:pt x="7449" y="5520"/>
                    </a:lnTo>
                    <a:lnTo>
                      <a:pt x="7693" y="5129"/>
                    </a:lnTo>
                    <a:lnTo>
                      <a:pt x="7889" y="4714"/>
                    </a:lnTo>
                    <a:lnTo>
                      <a:pt x="8060" y="4323"/>
                    </a:lnTo>
                    <a:lnTo>
                      <a:pt x="8206" y="3884"/>
                    </a:lnTo>
                    <a:lnTo>
                      <a:pt x="8304" y="3468"/>
                    </a:lnTo>
                    <a:lnTo>
                      <a:pt x="8402" y="3029"/>
                    </a:lnTo>
                    <a:lnTo>
                      <a:pt x="8450" y="2614"/>
                    </a:lnTo>
                    <a:lnTo>
                      <a:pt x="8475" y="2174"/>
                    </a:lnTo>
                    <a:lnTo>
                      <a:pt x="8475" y="1734"/>
                    </a:lnTo>
                    <a:lnTo>
                      <a:pt x="8426" y="1295"/>
                    </a:lnTo>
                    <a:lnTo>
                      <a:pt x="8377" y="855"/>
                    </a:lnTo>
                    <a:lnTo>
                      <a:pt x="8279" y="440"/>
                    </a:lnTo>
                    <a:lnTo>
                      <a:pt x="815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8" name="Google Shape;418;p19"/>
              <p:cNvSpPr/>
              <p:nvPr/>
            </p:nvSpPr>
            <p:spPr>
              <a:xfrm>
                <a:off x="6654650" y="3665275"/>
                <a:ext cx="409100" cy="409125"/>
              </a:xfrm>
              <a:custGeom>
                <a:avLst/>
                <a:gdLst/>
                <a:ahLst/>
                <a:cxnLst/>
                <a:rect l="l" t="t" r="r" b="b"/>
                <a:pathLst>
                  <a:path w="16364" h="16365" extrusionOk="0">
                    <a:moveTo>
                      <a:pt x="13580" y="1686"/>
                    </a:moveTo>
                    <a:lnTo>
                      <a:pt x="13677" y="1735"/>
                    </a:lnTo>
                    <a:lnTo>
                      <a:pt x="13775" y="1759"/>
                    </a:lnTo>
                    <a:lnTo>
                      <a:pt x="13848" y="1832"/>
                    </a:lnTo>
                    <a:lnTo>
                      <a:pt x="13897" y="1906"/>
                    </a:lnTo>
                    <a:lnTo>
                      <a:pt x="13946" y="1979"/>
                    </a:lnTo>
                    <a:lnTo>
                      <a:pt x="13970" y="2077"/>
                    </a:lnTo>
                    <a:lnTo>
                      <a:pt x="13995" y="2174"/>
                    </a:lnTo>
                    <a:lnTo>
                      <a:pt x="13995" y="2419"/>
                    </a:lnTo>
                    <a:lnTo>
                      <a:pt x="13922" y="2687"/>
                    </a:lnTo>
                    <a:lnTo>
                      <a:pt x="13824" y="3029"/>
                    </a:lnTo>
                    <a:lnTo>
                      <a:pt x="13677" y="3371"/>
                    </a:lnTo>
                    <a:lnTo>
                      <a:pt x="13482" y="3762"/>
                    </a:lnTo>
                    <a:lnTo>
                      <a:pt x="13238" y="4177"/>
                    </a:lnTo>
                    <a:lnTo>
                      <a:pt x="12993" y="3908"/>
                    </a:lnTo>
                    <a:lnTo>
                      <a:pt x="12749" y="3615"/>
                    </a:lnTo>
                    <a:lnTo>
                      <a:pt x="12407" y="3298"/>
                    </a:lnTo>
                    <a:lnTo>
                      <a:pt x="12041" y="3029"/>
                    </a:lnTo>
                    <a:lnTo>
                      <a:pt x="11675" y="2761"/>
                    </a:lnTo>
                    <a:lnTo>
                      <a:pt x="11308" y="2541"/>
                    </a:lnTo>
                    <a:lnTo>
                      <a:pt x="11748" y="2272"/>
                    </a:lnTo>
                    <a:lnTo>
                      <a:pt x="12187" y="2052"/>
                    </a:lnTo>
                    <a:lnTo>
                      <a:pt x="12554" y="1881"/>
                    </a:lnTo>
                    <a:lnTo>
                      <a:pt x="12920" y="1759"/>
                    </a:lnTo>
                    <a:lnTo>
                      <a:pt x="13213" y="1686"/>
                    </a:lnTo>
                    <a:close/>
                    <a:moveTo>
                      <a:pt x="9721" y="3591"/>
                    </a:moveTo>
                    <a:lnTo>
                      <a:pt x="9794" y="3615"/>
                    </a:lnTo>
                    <a:lnTo>
                      <a:pt x="9916" y="3713"/>
                    </a:lnTo>
                    <a:lnTo>
                      <a:pt x="10014" y="3835"/>
                    </a:lnTo>
                    <a:lnTo>
                      <a:pt x="10038" y="3908"/>
                    </a:lnTo>
                    <a:lnTo>
                      <a:pt x="10038" y="3982"/>
                    </a:lnTo>
                    <a:lnTo>
                      <a:pt x="10038" y="4055"/>
                    </a:lnTo>
                    <a:lnTo>
                      <a:pt x="10014" y="4128"/>
                    </a:lnTo>
                    <a:lnTo>
                      <a:pt x="9916" y="4250"/>
                    </a:lnTo>
                    <a:lnTo>
                      <a:pt x="9794" y="4348"/>
                    </a:lnTo>
                    <a:lnTo>
                      <a:pt x="9721" y="4372"/>
                    </a:lnTo>
                    <a:lnTo>
                      <a:pt x="9574" y="4372"/>
                    </a:lnTo>
                    <a:lnTo>
                      <a:pt x="9501" y="4348"/>
                    </a:lnTo>
                    <a:lnTo>
                      <a:pt x="9379" y="4250"/>
                    </a:lnTo>
                    <a:lnTo>
                      <a:pt x="9281" y="4128"/>
                    </a:lnTo>
                    <a:lnTo>
                      <a:pt x="9257" y="4055"/>
                    </a:lnTo>
                    <a:lnTo>
                      <a:pt x="9257" y="3982"/>
                    </a:lnTo>
                    <a:lnTo>
                      <a:pt x="9257" y="3908"/>
                    </a:lnTo>
                    <a:lnTo>
                      <a:pt x="9281" y="3835"/>
                    </a:lnTo>
                    <a:lnTo>
                      <a:pt x="9379" y="3713"/>
                    </a:lnTo>
                    <a:lnTo>
                      <a:pt x="9501" y="3615"/>
                    </a:lnTo>
                    <a:lnTo>
                      <a:pt x="9574" y="3591"/>
                    </a:lnTo>
                    <a:close/>
                    <a:moveTo>
                      <a:pt x="8182" y="3322"/>
                    </a:moveTo>
                    <a:lnTo>
                      <a:pt x="8304" y="3347"/>
                    </a:lnTo>
                    <a:lnTo>
                      <a:pt x="8402" y="3371"/>
                    </a:lnTo>
                    <a:lnTo>
                      <a:pt x="8500" y="3420"/>
                    </a:lnTo>
                    <a:lnTo>
                      <a:pt x="8597" y="3493"/>
                    </a:lnTo>
                    <a:lnTo>
                      <a:pt x="8671" y="3591"/>
                    </a:lnTo>
                    <a:lnTo>
                      <a:pt x="8719" y="3689"/>
                    </a:lnTo>
                    <a:lnTo>
                      <a:pt x="8768" y="3786"/>
                    </a:lnTo>
                    <a:lnTo>
                      <a:pt x="8768" y="3908"/>
                    </a:lnTo>
                    <a:lnTo>
                      <a:pt x="8768" y="4031"/>
                    </a:lnTo>
                    <a:lnTo>
                      <a:pt x="8719" y="4153"/>
                    </a:lnTo>
                    <a:lnTo>
                      <a:pt x="8671" y="4250"/>
                    </a:lnTo>
                    <a:lnTo>
                      <a:pt x="8597" y="4324"/>
                    </a:lnTo>
                    <a:lnTo>
                      <a:pt x="8500" y="4397"/>
                    </a:lnTo>
                    <a:lnTo>
                      <a:pt x="8402" y="4446"/>
                    </a:lnTo>
                    <a:lnTo>
                      <a:pt x="8304" y="4495"/>
                    </a:lnTo>
                    <a:lnTo>
                      <a:pt x="8060" y="4495"/>
                    </a:lnTo>
                    <a:lnTo>
                      <a:pt x="7962" y="4446"/>
                    </a:lnTo>
                    <a:lnTo>
                      <a:pt x="7865" y="4397"/>
                    </a:lnTo>
                    <a:lnTo>
                      <a:pt x="7767" y="4324"/>
                    </a:lnTo>
                    <a:lnTo>
                      <a:pt x="7694" y="4250"/>
                    </a:lnTo>
                    <a:lnTo>
                      <a:pt x="7645" y="4153"/>
                    </a:lnTo>
                    <a:lnTo>
                      <a:pt x="7596" y="4031"/>
                    </a:lnTo>
                    <a:lnTo>
                      <a:pt x="7596" y="3908"/>
                    </a:lnTo>
                    <a:lnTo>
                      <a:pt x="7596" y="3786"/>
                    </a:lnTo>
                    <a:lnTo>
                      <a:pt x="7645" y="3689"/>
                    </a:lnTo>
                    <a:lnTo>
                      <a:pt x="7694" y="3591"/>
                    </a:lnTo>
                    <a:lnTo>
                      <a:pt x="7767" y="3493"/>
                    </a:lnTo>
                    <a:lnTo>
                      <a:pt x="7865" y="3420"/>
                    </a:lnTo>
                    <a:lnTo>
                      <a:pt x="7962" y="3371"/>
                    </a:lnTo>
                    <a:lnTo>
                      <a:pt x="8060" y="3347"/>
                    </a:lnTo>
                    <a:lnTo>
                      <a:pt x="8182" y="3322"/>
                    </a:lnTo>
                    <a:close/>
                    <a:moveTo>
                      <a:pt x="9086" y="4763"/>
                    </a:moveTo>
                    <a:lnTo>
                      <a:pt x="9159" y="4788"/>
                    </a:lnTo>
                    <a:lnTo>
                      <a:pt x="9281" y="4885"/>
                    </a:lnTo>
                    <a:lnTo>
                      <a:pt x="9354" y="5007"/>
                    </a:lnTo>
                    <a:lnTo>
                      <a:pt x="9379" y="5081"/>
                    </a:lnTo>
                    <a:lnTo>
                      <a:pt x="9379" y="5154"/>
                    </a:lnTo>
                    <a:lnTo>
                      <a:pt x="9379" y="5227"/>
                    </a:lnTo>
                    <a:lnTo>
                      <a:pt x="9354" y="5301"/>
                    </a:lnTo>
                    <a:lnTo>
                      <a:pt x="9281" y="5423"/>
                    </a:lnTo>
                    <a:lnTo>
                      <a:pt x="9159" y="5520"/>
                    </a:lnTo>
                    <a:lnTo>
                      <a:pt x="9086" y="5545"/>
                    </a:lnTo>
                    <a:lnTo>
                      <a:pt x="8915" y="5545"/>
                    </a:lnTo>
                    <a:lnTo>
                      <a:pt x="8842" y="5520"/>
                    </a:lnTo>
                    <a:lnTo>
                      <a:pt x="8719" y="5423"/>
                    </a:lnTo>
                    <a:lnTo>
                      <a:pt x="8646" y="5301"/>
                    </a:lnTo>
                    <a:lnTo>
                      <a:pt x="8622" y="5227"/>
                    </a:lnTo>
                    <a:lnTo>
                      <a:pt x="8597" y="5154"/>
                    </a:lnTo>
                    <a:lnTo>
                      <a:pt x="8622" y="5081"/>
                    </a:lnTo>
                    <a:lnTo>
                      <a:pt x="8646" y="5007"/>
                    </a:lnTo>
                    <a:lnTo>
                      <a:pt x="8719" y="4885"/>
                    </a:lnTo>
                    <a:lnTo>
                      <a:pt x="8842" y="4788"/>
                    </a:lnTo>
                    <a:lnTo>
                      <a:pt x="8915" y="4763"/>
                    </a:lnTo>
                    <a:close/>
                    <a:moveTo>
                      <a:pt x="2540" y="11309"/>
                    </a:moveTo>
                    <a:lnTo>
                      <a:pt x="2760" y="11675"/>
                    </a:lnTo>
                    <a:lnTo>
                      <a:pt x="3029" y="12041"/>
                    </a:lnTo>
                    <a:lnTo>
                      <a:pt x="3298" y="12408"/>
                    </a:lnTo>
                    <a:lnTo>
                      <a:pt x="3615" y="12750"/>
                    </a:lnTo>
                    <a:lnTo>
                      <a:pt x="3908" y="12994"/>
                    </a:lnTo>
                    <a:lnTo>
                      <a:pt x="4177" y="13238"/>
                    </a:lnTo>
                    <a:lnTo>
                      <a:pt x="3762" y="13482"/>
                    </a:lnTo>
                    <a:lnTo>
                      <a:pt x="3371" y="13678"/>
                    </a:lnTo>
                    <a:lnTo>
                      <a:pt x="3029" y="13824"/>
                    </a:lnTo>
                    <a:lnTo>
                      <a:pt x="2687" y="13922"/>
                    </a:lnTo>
                    <a:lnTo>
                      <a:pt x="2418" y="13995"/>
                    </a:lnTo>
                    <a:lnTo>
                      <a:pt x="2174" y="13995"/>
                    </a:lnTo>
                    <a:lnTo>
                      <a:pt x="2076" y="13971"/>
                    </a:lnTo>
                    <a:lnTo>
                      <a:pt x="1979" y="13946"/>
                    </a:lnTo>
                    <a:lnTo>
                      <a:pt x="1905" y="13897"/>
                    </a:lnTo>
                    <a:lnTo>
                      <a:pt x="1832" y="13849"/>
                    </a:lnTo>
                    <a:lnTo>
                      <a:pt x="1759" y="13775"/>
                    </a:lnTo>
                    <a:lnTo>
                      <a:pt x="1734" y="13678"/>
                    </a:lnTo>
                    <a:lnTo>
                      <a:pt x="1686" y="13580"/>
                    </a:lnTo>
                    <a:lnTo>
                      <a:pt x="1686" y="13482"/>
                    </a:lnTo>
                    <a:lnTo>
                      <a:pt x="1686" y="13214"/>
                    </a:lnTo>
                    <a:lnTo>
                      <a:pt x="1759" y="12921"/>
                    </a:lnTo>
                    <a:lnTo>
                      <a:pt x="1881" y="12554"/>
                    </a:lnTo>
                    <a:lnTo>
                      <a:pt x="2052" y="12188"/>
                    </a:lnTo>
                    <a:lnTo>
                      <a:pt x="2272" y="11748"/>
                    </a:lnTo>
                    <a:lnTo>
                      <a:pt x="2540" y="11309"/>
                    </a:lnTo>
                    <a:close/>
                    <a:moveTo>
                      <a:pt x="15362" y="1"/>
                    </a:moveTo>
                    <a:lnTo>
                      <a:pt x="15094" y="25"/>
                    </a:lnTo>
                    <a:lnTo>
                      <a:pt x="14801" y="74"/>
                    </a:lnTo>
                    <a:lnTo>
                      <a:pt x="14483" y="172"/>
                    </a:lnTo>
                    <a:lnTo>
                      <a:pt x="14141" y="294"/>
                    </a:lnTo>
                    <a:lnTo>
                      <a:pt x="13775" y="440"/>
                    </a:lnTo>
                    <a:lnTo>
                      <a:pt x="13384" y="611"/>
                    </a:lnTo>
                    <a:lnTo>
                      <a:pt x="12993" y="831"/>
                    </a:lnTo>
                    <a:lnTo>
                      <a:pt x="12578" y="1051"/>
                    </a:lnTo>
                    <a:lnTo>
                      <a:pt x="11699" y="1613"/>
                    </a:lnTo>
                    <a:lnTo>
                      <a:pt x="10747" y="2272"/>
                    </a:lnTo>
                    <a:lnTo>
                      <a:pt x="10307" y="2101"/>
                    </a:lnTo>
                    <a:lnTo>
                      <a:pt x="9843" y="1955"/>
                    </a:lnTo>
                    <a:lnTo>
                      <a:pt x="9379" y="1857"/>
                    </a:lnTo>
                    <a:lnTo>
                      <a:pt x="8915" y="1784"/>
                    </a:lnTo>
                    <a:lnTo>
                      <a:pt x="8451" y="1735"/>
                    </a:lnTo>
                    <a:lnTo>
                      <a:pt x="7962" y="1735"/>
                    </a:lnTo>
                    <a:lnTo>
                      <a:pt x="7498" y="1784"/>
                    </a:lnTo>
                    <a:lnTo>
                      <a:pt x="7034" y="1832"/>
                    </a:lnTo>
                    <a:lnTo>
                      <a:pt x="6570" y="1930"/>
                    </a:lnTo>
                    <a:lnTo>
                      <a:pt x="6106" y="2077"/>
                    </a:lnTo>
                    <a:lnTo>
                      <a:pt x="5667" y="2248"/>
                    </a:lnTo>
                    <a:lnTo>
                      <a:pt x="5227" y="2443"/>
                    </a:lnTo>
                    <a:lnTo>
                      <a:pt x="4787" y="2687"/>
                    </a:lnTo>
                    <a:lnTo>
                      <a:pt x="4397" y="2980"/>
                    </a:lnTo>
                    <a:lnTo>
                      <a:pt x="4006" y="3273"/>
                    </a:lnTo>
                    <a:lnTo>
                      <a:pt x="3615" y="3615"/>
                    </a:lnTo>
                    <a:lnTo>
                      <a:pt x="3273" y="4006"/>
                    </a:lnTo>
                    <a:lnTo>
                      <a:pt x="2980" y="4397"/>
                    </a:lnTo>
                    <a:lnTo>
                      <a:pt x="2687" y="4788"/>
                    </a:lnTo>
                    <a:lnTo>
                      <a:pt x="2443" y="5227"/>
                    </a:lnTo>
                    <a:lnTo>
                      <a:pt x="2247" y="5667"/>
                    </a:lnTo>
                    <a:lnTo>
                      <a:pt x="2076" y="6107"/>
                    </a:lnTo>
                    <a:lnTo>
                      <a:pt x="1930" y="6571"/>
                    </a:lnTo>
                    <a:lnTo>
                      <a:pt x="1832" y="7035"/>
                    </a:lnTo>
                    <a:lnTo>
                      <a:pt x="1783" y="7499"/>
                    </a:lnTo>
                    <a:lnTo>
                      <a:pt x="1734" y="7963"/>
                    </a:lnTo>
                    <a:lnTo>
                      <a:pt x="1734" y="8451"/>
                    </a:lnTo>
                    <a:lnTo>
                      <a:pt x="1783" y="8915"/>
                    </a:lnTo>
                    <a:lnTo>
                      <a:pt x="1857" y="9379"/>
                    </a:lnTo>
                    <a:lnTo>
                      <a:pt x="1954" y="9843"/>
                    </a:lnTo>
                    <a:lnTo>
                      <a:pt x="2101" y="10307"/>
                    </a:lnTo>
                    <a:lnTo>
                      <a:pt x="2272" y="10747"/>
                    </a:lnTo>
                    <a:lnTo>
                      <a:pt x="1612" y="11699"/>
                    </a:lnTo>
                    <a:lnTo>
                      <a:pt x="1051" y="12579"/>
                    </a:lnTo>
                    <a:lnTo>
                      <a:pt x="831" y="12994"/>
                    </a:lnTo>
                    <a:lnTo>
                      <a:pt x="611" y="13385"/>
                    </a:lnTo>
                    <a:lnTo>
                      <a:pt x="440" y="13775"/>
                    </a:lnTo>
                    <a:lnTo>
                      <a:pt x="293" y="14142"/>
                    </a:lnTo>
                    <a:lnTo>
                      <a:pt x="171" y="14484"/>
                    </a:lnTo>
                    <a:lnTo>
                      <a:pt x="74" y="14801"/>
                    </a:lnTo>
                    <a:lnTo>
                      <a:pt x="25" y="15094"/>
                    </a:lnTo>
                    <a:lnTo>
                      <a:pt x="0" y="15363"/>
                    </a:lnTo>
                    <a:lnTo>
                      <a:pt x="0" y="15583"/>
                    </a:lnTo>
                    <a:lnTo>
                      <a:pt x="49" y="15802"/>
                    </a:lnTo>
                    <a:lnTo>
                      <a:pt x="123" y="15973"/>
                    </a:lnTo>
                    <a:lnTo>
                      <a:pt x="245" y="16120"/>
                    </a:lnTo>
                    <a:lnTo>
                      <a:pt x="342" y="16218"/>
                    </a:lnTo>
                    <a:lnTo>
                      <a:pt x="489" y="16291"/>
                    </a:lnTo>
                    <a:lnTo>
                      <a:pt x="635" y="16340"/>
                    </a:lnTo>
                    <a:lnTo>
                      <a:pt x="806" y="16364"/>
                    </a:lnTo>
                    <a:lnTo>
                      <a:pt x="1173" y="16364"/>
                    </a:lnTo>
                    <a:lnTo>
                      <a:pt x="1393" y="16315"/>
                    </a:lnTo>
                    <a:lnTo>
                      <a:pt x="1637" y="16267"/>
                    </a:lnTo>
                    <a:lnTo>
                      <a:pt x="2150" y="16120"/>
                    </a:lnTo>
                    <a:lnTo>
                      <a:pt x="2711" y="15876"/>
                    </a:lnTo>
                    <a:lnTo>
                      <a:pt x="3322" y="15583"/>
                    </a:lnTo>
                    <a:lnTo>
                      <a:pt x="3957" y="15192"/>
                    </a:lnTo>
                    <a:lnTo>
                      <a:pt x="4665" y="14752"/>
                    </a:lnTo>
                    <a:lnTo>
                      <a:pt x="5373" y="14264"/>
                    </a:lnTo>
                    <a:lnTo>
                      <a:pt x="6131" y="13702"/>
                    </a:lnTo>
                    <a:lnTo>
                      <a:pt x="6912" y="13092"/>
                    </a:lnTo>
                    <a:lnTo>
                      <a:pt x="7718" y="12432"/>
                    </a:lnTo>
                    <a:lnTo>
                      <a:pt x="8524" y="11724"/>
                    </a:lnTo>
                    <a:lnTo>
                      <a:pt x="9330" y="10967"/>
                    </a:lnTo>
                    <a:lnTo>
                      <a:pt x="10160" y="10161"/>
                    </a:lnTo>
                    <a:lnTo>
                      <a:pt x="10966" y="9330"/>
                    </a:lnTo>
                    <a:lnTo>
                      <a:pt x="11723" y="8524"/>
                    </a:lnTo>
                    <a:lnTo>
                      <a:pt x="12432" y="7718"/>
                    </a:lnTo>
                    <a:lnTo>
                      <a:pt x="13091" y="6912"/>
                    </a:lnTo>
                    <a:lnTo>
                      <a:pt x="13702" y="6131"/>
                    </a:lnTo>
                    <a:lnTo>
                      <a:pt x="14263" y="5374"/>
                    </a:lnTo>
                    <a:lnTo>
                      <a:pt x="14752" y="4666"/>
                    </a:lnTo>
                    <a:lnTo>
                      <a:pt x="15192" y="3957"/>
                    </a:lnTo>
                    <a:lnTo>
                      <a:pt x="15582" y="3322"/>
                    </a:lnTo>
                    <a:lnTo>
                      <a:pt x="15875" y="2712"/>
                    </a:lnTo>
                    <a:lnTo>
                      <a:pt x="16120" y="2150"/>
                    </a:lnTo>
                    <a:lnTo>
                      <a:pt x="16266" y="1637"/>
                    </a:lnTo>
                    <a:lnTo>
                      <a:pt x="16315" y="1393"/>
                    </a:lnTo>
                    <a:lnTo>
                      <a:pt x="16364" y="1173"/>
                    </a:lnTo>
                    <a:lnTo>
                      <a:pt x="16364" y="978"/>
                    </a:lnTo>
                    <a:lnTo>
                      <a:pt x="16364" y="807"/>
                    </a:lnTo>
                    <a:lnTo>
                      <a:pt x="16339" y="636"/>
                    </a:lnTo>
                    <a:lnTo>
                      <a:pt x="16291" y="489"/>
                    </a:lnTo>
                    <a:lnTo>
                      <a:pt x="16217" y="343"/>
                    </a:lnTo>
                    <a:lnTo>
                      <a:pt x="16120" y="245"/>
                    </a:lnTo>
                    <a:lnTo>
                      <a:pt x="15973" y="123"/>
                    </a:lnTo>
                    <a:lnTo>
                      <a:pt x="15802" y="50"/>
                    </a:lnTo>
                    <a:lnTo>
                      <a:pt x="1558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4" name="Google Shape;419;p19"/>
            <p:cNvGrpSpPr/>
            <p:nvPr/>
          </p:nvGrpSpPr>
          <p:grpSpPr>
            <a:xfrm rot="5273114">
              <a:off x="2372312" y="236070"/>
              <a:ext cx="1237807" cy="1237751"/>
              <a:chOff x="450088" y="4231642"/>
              <a:chExt cx="551650" cy="551622"/>
            </a:xfrm>
          </p:grpSpPr>
          <p:sp>
            <p:nvSpPr>
              <p:cNvPr id="420" name="Google Shape;420;p19"/>
              <p:cNvSpPr/>
              <p:nvPr/>
            </p:nvSpPr>
            <p:spPr>
              <a:xfrm rot="-997806">
                <a:off x="504256" y="4285805"/>
                <a:ext cx="443313" cy="443295"/>
              </a:xfrm>
              <a:custGeom>
                <a:avLst/>
                <a:gdLst/>
                <a:ahLst/>
                <a:cxnLst/>
                <a:rect l="l" t="t" r="r" b="b"/>
                <a:pathLst>
                  <a:path w="17732" h="17733" extrusionOk="0">
                    <a:moveTo>
                      <a:pt x="13091" y="2712"/>
                    </a:moveTo>
                    <a:lnTo>
                      <a:pt x="13286" y="2736"/>
                    </a:lnTo>
                    <a:lnTo>
                      <a:pt x="13506" y="2785"/>
                    </a:lnTo>
                    <a:lnTo>
                      <a:pt x="13702" y="2858"/>
                    </a:lnTo>
                    <a:lnTo>
                      <a:pt x="13873" y="2956"/>
                    </a:lnTo>
                    <a:lnTo>
                      <a:pt x="14068" y="3054"/>
                    </a:lnTo>
                    <a:lnTo>
                      <a:pt x="14239" y="3176"/>
                    </a:lnTo>
                    <a:lnTo>
                      <a:pt x="14410" y="3323"/>
                    </a:lnTo>
                    <a:lnTo>
                      <a:pt x="14556" y="3493"/>
                    </a:lnTo>
                    <a:lnTo>
                      <a:pt x="14679" y="3664"/>
                    </a:lnTo>
                    <a:lnTo>
                      <a:pt x="14776" y="3860"/>
                    </a:lnTo>
                    <a:lnTo>
                      <a:pt x="14874" y="4031"/>
                    </a:lnTo>
                    <a:lnTo>
                      <a:pt x="14947" y="4226"/>
                    </a:lnTo>
                    <a:lnTo>
                      <a:pt x="14996" y="4446"/>
                    </a:lnTo>
                    <a:lnTo>
                      <a:pt x="15021" y="4641"/>
                    </a:lnTo>
                    <a:lnTo>
                      <a:pt x="15021" y="4861"/>
                    </a:lnTo>
                    <a:lnTo>
                      <a:pt x="15021" y="5057"/>
                    </a:lnTo>
                    <a:lnTo>
                      <a:pt x="14996" y="5252"/>
                    </a:lnTo>
                    <a:lnTo>
                      <a:pt x="14947" y="5472"/>
                    </a:lnTo>
                    <a:lnTo>
                      <a:pt x="14874" y="5667"/>
                    </a:lnTo>
                    <a:lnTo>
                      <a:pt x="14776" y="5838"/>
                    </a:lnTo>
                    <a:lnTo>
                      <a:pt x="14679" y="6033"/>
                    </a:lnTo>
                    <a:lnTo>
                      <a:pt x="14556" y="6204"/>
                    </a:lnTo>
                    <a:lnTo>
                      <a:pt x="14410" y="6375"/>
                    </a:lnTo>
                    <a:lnTo>
                      <a:pt x="13433" y="7328"/>
                    </a:lnTo>
                    <a:lnTo>
                      <a:pt x="13311" y="7426"/>
                    </a:lnTo>
                    <a:lnTo>
                      <a:pt x="13189" y="7499"/>
                    </a:lnTo>
                    <a:lnTo>
                      <a:pt x="13042" y="7548"/>
                    </a:lnTo>
                    <a:lnTo>
                      <a:pt x="12871" y="7572"/>
                    </a:lnTo>
                    <a:lnTo>
                      <a:pt x="12725" y="7548"/>
                    </a:lnTo>
                    <a:lnTo>
                      <a:pt x="12578" y="7499"/>
                    </a:lnTo>
                    <a:lnTo>
                      <a:pt x="12456" y="7426"/>
                    </a:lnTo>
                    <a:lnTo>
                      <a:pt x="12334" y="7328"/>
                    </a:lnTo>
                    <a:lnTo>
                      <a:pt x="10405" y="5398"/>
                    </a:lnTo>
                    <a:lnTo>
                      <a:pt x="10307" y="5276"/>
                    </a:lnTo>
                    <a:lnTo>
                      <a:pt x="10234" y="5154"/>
                    </a:lnTo>
                    <a:lnTo>
                      <a:pt x="10185" y="5008"/>
                    </a:lnTo>
                    <a:lnTo>
                      <a:pt x="10160" y="4861"/>
                    </a:lnTo>
                    <a:lnTo>
                      <a:pt x="10185" y="4690"/>
                    </a:lnTo>
                    <a:lnTo>
                      <a:pt x="10234" y="4544"/>
                    </a:lnTo>
                    <a:lnTo>
                      <a:pt x="10307" y="4422"/>
                    </a:lnTo>
                    <a:lnTo>
                      <a:pt x="10405" y="4299"/>
                    </a:lnTo>
                    <a:lnTo>
                      <a:pt x="11357" y="3323"/>
                    </a:lnTo>
                    <a:lnTo>
                      <a:pt x="11528" y="3176"/>
                    </a:lnTo>
                    <a:lnTo>
                      <a:pt x="11699" y="3054"/>
                    </a:lnTo>
                    <a:lnTo>
                      <a:pt x="11894" y="2956"/>
                    </a:lnTo>
                    <a:lnTo>
                      <a:pt x="12065" y="2858"/>
                    </a:lnTo>
                    <a:lnTo>
                      <a:pt x="12261" y="2785"/>
                    </a:lnTo>
                    <a:lnTo>
                      <a:pt x="12481" y="2736"/>
                    </a:lnTo>
                    <a:lnTo>
                      <a:pt x="12676" y="2712"/>
                    </a:lnTo>
                    <a:close/>
                    <a:moveTo>
                      <a:pt x="8377" y="8867"/>
                    </a:moveTo>
                    <a:lnTo>
                      <a:pt x="8475" y="8891"/>
                    </a:lnTo>
                    <a:lnTo>
                      <a:pt x="8548" y="8915"/>
                    </a:lnTo>
                    <a:lnTo>
                      <a:pt x="8646" y="8964"/>
                    </a:lnTo>
                    <a:lnTo>
                      <a:pt x="8719" y="9013"/>
                    </a:lnTo>
                    <a:lnTo>
                      <a:pt x="8768" y="9086"/>
                    </a:lnTo>
                    <a:lnTo>
                      <a:pt x="8817" y="9184"/>
                    </a:lnTo>
                    <a:lnTo>
                      <a:pt x="8841" y="9257"/>
                    </a:lnTo>
                    <a:lnTo>
                      <a:pt x="8866" y="9355"/>
                    </a:lnTo>
                    <a:lnTo>
                      <a:pt x="8841" y="9453"/>
                    </a:lnTo>
                    <a:lnTo>
                      <a:pt x="8817" y="9550"/>
                    </a:lnTo>
                    <a:lnTo>
                      <a:pt x="8768" y="9624"/>
                    </a:lnTo>
                    <a:lnTo>
                      <a:pt x="8719" y="9697"/>
                    </a:lnTo>
                    <a:lnTo>
                      <a:pt x="6179" y="12237"/>
                    </a:lnTo>
                    <a:lnTo>
                      <a:pt x="6106" y="12310"/>
                    </a:lnTo>
                    <a:lnTo>
                      <a:pt x="6033" y="12359"/>
                    </a:lnTo>
                    <a:lnTo>
                      <a:pt x="5935" y="12383"/>
                    </a:lnTo>
                    <a:lnTo>
                      <a:pt x="5740" y="12383"/>
                    </a:lnTo>
                    <a:lnTo>
                      <a:pt x="5642" y="12359"/>
                    </a:lnTo>
                    <a:lnTo>
                      <a:pt x="5569" y="12310"/>
                    </a:lnTo>
                    <a:lnTo>
                      <a:pt x="5496" y="12237"/>
                    </a:lnTo>
                    <a:lnTo>
                      <a:pt x="5422" y="12164"/>
                    </a:lnTo>
                    <a:lnTo>
                      <a:pt x="5373" y="12090"/>
                    </a:lnTo>
                    <a:lnTo>
                      <a:pt x="5349" y="11993"/>
                    </a:lnTo>
                    <a:lnTo>
                      <a:pt x="5349" y="11895"/>
                    </a:lnTo>
                    <a:lnTo>
                      <a:pt x="5349" y="11797"/>
                    </a:lnTo>
                    <a:lnTo>
                      <a:pt x="5373" y="11700"/>
                    </a:lnTo>
                    <a:lnTo>
                      <a:pt x="5422" y="11626"/>
                    </a:lnTo>
                    <a:lnTo>
                      <a:pt x="5496" y="11553"/>
                    </a:lnTo>
                    <a:lnTo>
                      <a:pt x="8036" y="9013"/>
                    </a:lnTo>
                    <a:lnTo>
                      <a:pt x="8109" y="8964"/>
                    </a:lnTo>
                    <a:lnTo>
                      <a:pt x="8182" y="8915"/>
                    </a:lnTo>
                    <a:lnTo>
                      <a:pt x="8280" y="8891"/>
                    </a:lnTo>
                    <a:lnTo>
                      <a:pt x="8377" y="8867"/>
                    </a:lnTo>
                    <a:close/>
                    <a:moveTo>
                      <a:pt x="14825" y="1"/>
                    </a:moveTo>
                    <a:lnTo>
                      <a:pt x="14288" y="25"/>
                    </a:lnTo>
                    <a:lnTo>
                      <a:pt x="13751" y="50"/>
                    </a:lnTo>
                    <a:lnTo>
                      <a:pt x="13213" y="123"/>
                    </a:lnTo>
                    <a:lnTo>
                      <a:pt x="12676" y="245"/>
                    </a:lnTo>
                    <a:lnTo>
                      <a:pt x="12163" y="367"/>
                    </a:lnTo>
                    <a:lnTo>
                      <a:pt x="11675" y="538"/>
                    </a:lnTo>
                    <a:lnTo>
                      <a:pt x="11235" y="758"/>
                    </a:lnTo>
                    <a:lnTo>
                      <a:pt x="11015" y="856"/>
                    </a:lnTo>
                    <a:lnTo>
                      <a:pt x="10844" y="1002"/>
                    </a:lnTo>
                    <a:lnTo>
                      <a:pt x="10649" y="1124"/>
                    </a:lnTo>
                    <a:lnTo>
                      <a:pt x="10502" y="1271"/>
                    </a:lnTo>
                    <a:lnTo>
                      <a:pt x="5544" y="6229"/>
                    </a:lnTo>
                    <a:lnTo>
                      <a:pt x="391" y="6229"/>
                    </a:lnTo>
                    <a:lnTo>
                      <a:pt x="245" y="6253"/>
                    </a:lnTo>
                    <a:lnTo>
                      <a:pt x="147" y="6278"/>
                    </a:lnTo>
                    <a:lnTo>
                      <a:pt x="49" y="6327"/>
                    </a:lnTo>
                    <a:lnTo>
                      <a:pt x="0" y="6400"/>
                    </a:lnTo>
                    <a:lnTo>
                      <a:pt x="0" y="6473"/>
                    </a:lnTo>
                    <a:lnTo>
                      <a:pt x="25" y="6571"/>
                    </a:lnTo>
                    <a:lnTo>
                      <a:pt x="74" y="6668"/>
                    </a:lnTo>
                    <a:lnTo>
                      <a:pt x="171" y="6791"/>
                    </a:lnTo>
                    <a:lnTo>
                      <a:pt x="2589" y="9184"/>
                    </a:lnTo>
                    <a:lnTo>
                      <a:pt x="2272" y="9502"/>
                    </a:lnTo>
                    <a:lnTo>
                      <a:pt x="953" y="9746"/>
                    </a:lnTo>
                    <a:lnTo>
                      <a:pt x="806" y="9795"/>
                    </a:lnTo>
                    <a:lnTo>
                      <a:pt x="684" y="9843"/>
                    </a:lnTo>
                    <a:lnTo>
                      <a:pt x="611" y="9941"/>
                    </a:lnTo>
                    <a:lnTo>
                      <a:pt x="562" y="10014"/>
                    </a:lnTo>
                    <a:lnTo>
                      <a:pt x="562" y="10112"/>
                    </a:lnTo>
                    <a:lnTo>
                      <a:pt x="586" y="10234"/>
                    </a:lnTo>
                    <a:lnTo>
                      <a:pt x="635" y="10332"/>
                    </a:lnTo>
                    <a:lnTo>
                      <a:pt x="733" y="10454"/>
                    </a:lnTo>
                    <a:lnTo>
                      <a:pt x="7278" y="16999"/>
                    </a:lnTo>
                    <a:lnTo>
                      <a:pt x="7401" y="17097"/>
                    </a:lnTo>
                    <a:lnTo>
                      <a:pt x="7498" y="17146"/>
                    </a:lnTo>
                    <a:lnTo>
                      <a:pt x="7620" y="17170"/>
                    </a:lnTo>
                    <a:lnTo>
                      <a:pt x="7718" y="17170"/>
                    </a:lnTo>
                    <a:lnTo>
                      <a:pt x="7791" y="17122"/>
                    </a:lnTo>
                    <a:lnTo>
                      <a:pt x="7889" y="17048"/>
                    </a:lnTo>
                    <a:lnTo>
                      <a:pt x="7938" y="16926"/>
                    </a:lnTo>
                    <a:lnTo>
                      <a:pt x="7987" y="16780"/>
                    </a:lnTo>
                    <a:lnTo>
                      <a:pt x="8231" y="15461"/>
                    </a:lnTo>
                    <a:lnTo>
                      <a:pt x="8548" y="15143"/>
                    </a:lnTo>
                    <a:lnTo>
                      <a:pt x="10942" y="17561"/>
                    </a:lnTo>
                    <a:lnTo>
                      <a:pt x="11064" y="17659"/>
                    </a:lnTo>
                    <a:lnTo>
                      <a:pt x="11162" y="17708"/>
                    </a:lnTo>
                    <a:lnTo>
                      <a:pt x="11259" y="17732"/>
                    </a:lnTo>
                    <a:lnTo>
                      <a:pt x="11333" y="17732"/>
                    </a:lnTo>
                    <a:lnTo>
                      <a:pt x="11406" y="17683"/>
                    </a:lnTo>
                    <a:lnTo>
                      <a:pt x="11455" y="17586"/>
                    </a:lnTo>
                    <a:lnTo>
                      <a:pt x="11479" y="17488"/>
                    </a:lnTo>
                    <a:lnTo>
                      <a:pt x="11504" y="17341"/>
                    </a:lnTo>
                    <a:lnTo>
                      <a:pt x="11504" y="12188"/>
                    </a:lnTo>
                    <a:lnTo>
                      <a:pt x="16461" y="7230"/>
                    </a:lnTo>
                    <a:lnTo>
                      <a:pt x="16608" y="7084"/>
                    </a:lnTo>
                    <a:lnTo>
                      <a:pt x="16730" y="6888"/>
                    </a:lnTo>
                    <a:lnTo>
                      <a:pt x="16877" y="6693"/>
                    </a:lnTo>
                    <a:lnTo>
                      <a:pt x="16974" y="6498"/>
                    </a:lnTo>
                    <a:lnTo>
                      <a:pt x="17194" y="6058"/>
                    </a:lnTo>
                    <a:lnTo>
                      <a:pt x="17365" y="5569"/>
                    </a:lnTo>
                    <a:lnTo>
                      <a:pt x="17487" y="5057"/>
                    </a:lnTo>
                    <a:lnTo>
                      <a:pt x="17609" y="4519"/>
                    </a:lnTo>
                    <a:lnTo>
                      <a:pt x="17683" y="3982"/>
                    </a:lnTo>
                    <a:lnTo>
                      <a:pt x="17707" y="3445"/>
                    </a:lnTo>
                    <a:lnTo>
                      <a:pt x="17731" y="2907"/>
                    </a:lnTo>
                    <a:lnTo>
                      <a:pt x="17731" y="2419"/>
                    </a:lnTo>
                    <a:lnTo>
                      <a:pt x="17707" y="1955"/>
                    </a:lnTo>
                    <a:lnTo>
                      <a:pt x="17658" y="1515"/>
                    </a:lnTo>
                    <a:lnTo>
                      <a:pt x="17585" y="1149"/>
                    </a:lnTo>
                    <a:lnTo>
                      <a:pt x="17512" y="831"/>
                    </a:lnTo>
                    <a:lnTo>
                      <a:pt x="17414" y="587"/>
                    </a:lnTo>
                    <a:lnTo>
                      <a:pt x="17341" y="489"/>
                    </a:lnTo>
                    <a:lnTo>
                      <a:pt x="17292" y="441"/>
                    </a:lnTo>
                    <a:lnTo>
                      <a:pt x="17243" y="392"/>
                    </a:lnTo>
                    <a:lnTo>
                      <a:pt x="17145" y="318"/>
                    </a:lnTo>
                    <a:lnTo>
                      <a:pt x="16901" y="221"/>
                    </a:lnTo>
                    <a:lnTo>
                      <a:pt x="16584" y="148"/>
                    </a:lnTo>
                    <a:lnTo>
                      <a:pt x="16217" y="74"/>
                    </a:lnTo>
                    <a:lnTo>
                      <a:pt x="15778" y="25"/>
                    </a:lnTo>
                    <a:lnTo>
                      <a:pt x="1531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1" name="Google Shape;421;p19"/>
              <p:cNvSpPr/>
              <p:nvPr/>
            </p:nvSpPr>
            <p:spPr>
              <a:xfrm rot="-997806">
                <a:off x="582972" y="4667594"/>
                <a:ext cx="73302" cy="73295"/>
              </a:xfrm>
              <a:custGeom>
                <a:avLst/>
                <a:gdLst/>
                <a:ahLst/>
                <a:cxnLst/>
                <a:rect l="l" t="t" r="r" b="b"/>
                <a:pathLst>
                  <a:path w="2932" h="2932" extrusionOk="0">
                    <a:moveTo>
                      <a:pt x="2028" y="1"/>
                    </a:moveTo>
                    <a:lnTo>
                      <a:pt x="1857" y="25"/>
                    </a:lnTo>
                    <a:lnTo>
                      <a:pt x="1686" y="74"/>
                    </a:lnTo>
                    <a:lnTo>
                      <a:pt x="1515" y="147"/>
                    </a:lnTo>
                    <a:lnTo>
                      <a:pt x="1369" y="269"/>
                    </a:lnTo>
                    <a:lnTo>
                      <a:pt x="1222" y="489"/>
                    </a:lnTo>
                    <a:lnTo>
                      <a:pt x="1002" y="831"/>
                    </a:lnTo>
                    <a:lnTo>
                      <a:pt x="563" y="1735"/>
                    </a:lnTo>
                    <a:lnTo>
                      <a:pt x="172" y="2565"/>
                    </a:lnTo>
                    <a:lnTo>
                      <a:pt x="1" y="2932"/>
                    </a:lnTo>
                    <a:lnTo>
                      <a:pt x="1" y="2932"/>
                    </a:lnTo>
                    <a:lnTo>
                      <a:pt x="367" y="2761"/>
                    </a:lnTo>
                    <a:lnTo>
                      <a:pt x="1198" y="2370"/>
                    </a:lnTo>
                    <a:lnTo>
                      <a:pt x="2101" y="1930"/>
                    </a:lnTo>
                    <a:lnTo>
                      <a:pt x="2443" y="1710"/>
                    </a:lnTo>
                    <a:lnTo>
                      <a:pt x="2663" y="1564"/>
                    </a:lnTo>
                    <a:lnTo>
                      <a:pt x="2785" y="1417"/>
                    </a:lnTo>
                    <a:lnTo>
                      <a:pt x="2858" y="1246"/>
                    </a:lnTo>
                    <a:lnTo>
                      <a:pt x="2907" y="1075"/>
                    </a:lnTo>
                    <a:lnTo>
                      <a:pt x="2932" y="904"/>
                    </a:lnTo>
                    <a:lnTo>
                      <a:pt x="2907" y="733"/>
                    </a:lnTo>
                    <a:lnTo>
                      <a:pt x="2858" y="562"/>
                    </a:lnTo>
                    <a:lnTo>
                      <a:pt x="2785" y="416"/>
                    </a:lnTo>
                    <a:lnTo>
                      <a:pt x="2663" y="269"/>
                    </a:lnTo>
                    <a:lnTo>
                      <a:pt x="2517" y="147"/>
                    </a:lnTo>
                    <a:lnTo>
                      <a:pt x="2370" y="74"/>
                    </a:lnTo>
                    <a:lnTo>
                      <a:pt x="2199" y="25"/>
                    </a:lnTo>
                    <a:lnTo>
                      <a:pt x="202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2" name="Google Shape;422;p19"/>
              <p:cNvSpPr/>
              <p:nvPr/>
            </p:nvSpPr>
            <p:spPr>
              <a:xfrm rot="-997806">
                <a:off x="646422" y="4696610"/>
                <a:ext cx="47026" cy="47022"/>
              </a:xfrm>
              <a:custGeom>
                <a:avLst/>
                <a:gdLst/>
                <a:ahLst/>
                <a:cxnLst/>
                <a:rect l="l" t="t" r="r" b="b"/>
                <a:pathLst>
                  <a:path w="1881" h="1881" extrusionOk="0">
                    <a:moveTo>
                      <a:pt x="1124" y="0"/>
                    </a:moveTo>
                    <a:lnTo>
                      <a:pt x="977" y="25"/>
                    </a:lnTo>
                    <a:lnTo>
                      <a:pt x="831" y="74"/>
                    </a:lnTo>
                    <a:lnTo>
                      <a:pt x="709" y="147"/>
                    </a:lnTo>
                    <a:lnTo>
                      <a:pt x="586" y="245"/>
                    </a:lnTo>
                    <a:lnTo>
                      <a:pt x="464" y="391"/>
                    </a:lnTo>
                    <a:lnTo>
                      <a:pt x="367" y="611"/>
                    </a:lnTo>
                    <a:lnTo>
                      <a:pt x="269" y="880"/>
                    </a:lnTo>
                    <a:lnTo>
                      <a:pt x="171" y="1173"/>
                    </a:lnTo>
                    <a:lnTo>
                      <a:pt x="49" y="1686"/>
                    </a:lnTo>
                    <a:lnTo>
                      <a:pt x="0" y="1881"/>
                    </a:lnTo>
                    <a:lnTo>
                      <a:pt x="0" y="1881"/>
                    </a:lnTo>
                    <a:lnTo>
                      <a:pt x="220" y="1857"/>
                    </a:lnTo>
                    <a:lnTo>
                      <a:pt x="733" y="1710"/>
                    </a:lnTo>
                    <a:lnTo>
                      <a:pt x="1002" y="1637"/>
                    </a:lnTo>
                    <a:lnTo>
                      <a:pt x="1270" y="1539"/>
                    </a:lnTo>
                    <a:lnTo>
                      <a:pt x="1515" y="1417"/>
                    </a:lnTo>
                    <a:lnTo>
                      <a:pt x="1661" y="1319"/>
                    </a:lnTo>
                    <a:lnTo>
                      <a:pt x="1759" y="1197"/>
                    </a:lnTo>
                    <a:lnTo>
                      <a:pt x="1832" y="1051"/>
                    </a:lnTo>
                    <a:lnTo>
                      <a:pt x="1881" y="928"/>
                    </a:lnTo>
                    <a:lnTo>
                      <a:pt x="1881" y="782"/>
                    </a:lnTo>
                    <a:lnTo>
                      <a:pt x="1881" y="635"/>
                    </a:lnTo>
                    <a:lnTo>
                      <a:pt x="1832" y="489"/>
                    </a:lnTo>
                    <a:lnTo>
                      <a:pt x="1759" y="367"/>
                    </a:lnTo>
                    <a:lnTo>
                      <a:pt x="1661" y="245"/>
                    </a:lnTo>
                    <a:lnTo>
                      <a:pt x="1539" y="147"/>
                    </a:lnTo>
                    <a:lnTo>
                      <a:pt x="1417" y="74"/>
                    </a:lnTo>
                    <a:lnTo>
                      <a:pt x="1270" y="25"/>
                    </a:lnTo>
                    <a:lnTo>
                      <a:pt x="11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3" name="Google Shape;423;p19"/>
              <p:cNvSpPr/>
              <p:nvPr/>
            </p:nvSpPr>
            <p:spPr>
              <a:xfrm rot="-997806">
                <a:off x="555242" y="4647367"/>
                <a:ext cx="47051" cy="47047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1882" extrusionOk="0">
                    <a:moveTo>
                      <a:pt x="953" y="1"/>
                    </a:moveTo>
                    <a:lnTo>
                      <a:pt x="831" y="49"/>
                    </a:lnTo>
                    <a:lnTo>
                      <a:pt x="684" y="123"/>
                    </a:lnTo>
                    <a:lnTo>
                      <a:pt x="562" y="220"/>
                    </a:lnTo>
                    <a:lnTo>
                      <a:pt x="465" y="367"/>
                    </a:lnTo>
                    <a:lnTo>
                      <a:pt x="342" y="611"/>
                    </a:lnTo>
                    <a:lnTo>
                      <a:pt x="245" y="880"/>
                    </a:lnTo>
                    <a:lnTo>
                      <a:pt x="171" y="1148"/>
                    </a:lnTo>
                    <a:lnTo>
                      <a:pt x="25" y="1661"/>
                    </a:lnTo>
                    <a:lnTo>
                      <a:pt x="1" y="1881"/>
                    </a:lnTo>
                    <a:lnTo>
                      <a:pt x="196" y="1832"/>
                    </a:lnTo>
                    <a:lnTo>
                      <a:pt x="709" y="1710"/>
                    </a:lnTo>
                    <a:lnTo>
                      <a:pt x="1002" y="1613"/>
                    </a:lnTo>
                    <a:lnTo>
                      <a:pt x="1271" y="1515"/>
                    </a:lnTo>
                    <a:lnTo>
                      <a:pt x="1490" y="1417"/>
                    </a:lnTo>
                    <a:lnTo>
                      <a:pt x="1637" y="1295"/>
                    </a:lnTo>
                    <a:lnTo>
                      <a:pt x="1735" y="1173"/>
                    </a:lnTo>
                    <a:lnTo>
                      <a:pt x="1808" y="1051"/>
                    </a:lnTo>
                    <a:lnTo>
                      <a:pt x="1857" y="904"/>
                    </a:lnTo>
                    <a:lnTo>
                      <a:pt x="1881" y="758"/>
                    </a:lnTo>
                    <a:lnTo>
                      <a:pt x="1857" y="611"/>
                    </a:lnTo>
                    <a:lnTo>
                      <a:pt x="1808" y="465"/>
                    </a:lnTo>
                    <a:lnTo>
                      <a:pt x="1735" y="343"/>
                    </a:lnTo>
                    <a:lnTo>
                      <a:pt x="1637" y="220"/>
                    </a:lnTo>
                    <a:lnTo>
                      <a:pt x="1515" y="123"/>
                    </a:lnTo>
                    <a:lnTo>
                      <a:pt x="1393" y="49"/>
                    </a:lnTo>
                    <a:lnTo>
                      <a:pt x="12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24" name="Google Shape;424;p19"/>
            <p:cNvSpPr/>
            <p:nvPr/>
          </p:nvSpPr>
          <p:spPr>
            <a:xfrm rot="2466667">
              <a:off x="4777941" y="569718"/>
              <a:ext cx="488277" cy="466224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5" name="Google Shape;425;p19"/>
            <p:cNvSpPr/>
            <p:nvPr/>
          </p:nvSpPr>
          <p:spPr>
            <a:xfrm rot="-1609475">
              <a:off x="5598827" y="839314"/>
              <a:ext cx="351366" cy="33549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6" name="Google Shape;426;p19"/>
            <p:cNvSpPr/>
            <p:nvPr/>
          </p:nvSpPr>
          <p:spPr>
            <a:xfrm rot="2926099">
              <a:off x="3747690" y="1763756"/>
              <a:ext cx="263140" cy="251254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7" name="Google Shape;427;p19"/>
            <p:cNvSpPr/>
            <p:nvPr/>
          </p:nvSpPr>
          <p:spPr>
            <a:xfrm rot="-1609616">
              <a:off x="7334461" y="1803434"/>
              <a:ext cx="237077" cy="226369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29" name="Google Shape;429;p19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47FA19-E32B-4BF9-B6B5-71BA62FF7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63" y="415092"/>
            <a:ext cx="3524774" cy="16137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5CA70D-804F-4709-9595-2C23C3C16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0457" y="309274"/>
            <a:ext cx="4831695" cy="3214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014553-3596-453F-8FE0-C62CEF308D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10146" y="1968410"/>
            <a:ext cx="5259067" cy="31533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0E6B70-A456-4999-9EBA-BE24DAA6A5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6322" y="2451073"/>
            <a:ext cx="4738704" cy="315339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9778017-5C58-48B7-B8AA-6386D4077506}"/>
              </a:ext>
            </a:extLst>
          </p:cNvPr>
          <p:cNvSpPr txBox="1"/>
          <p:nvPr/>
        </p:nvSpPr>
        <p:spPr>
          <a:xfrm>
            <a:off x="3288746" y="2100628"/>
            <a:ext cx="5791200" cy="584775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PORNOGRAPHIC CONTENT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A0B656-D05B-41AB-B67F-593D8C32FC77}"/>
              </a:ext>
            </a:extLst>
          </p:cNvPr>
          <p:cNvSpPr txBox="1"/>
          <p:nvPr/>
        </p:nvSpPr>
        <p:spPr>
          <a:xfrm>
            <a:off x="1474510" y="1389570"/>
            <a:ext cx="2603827" cy="584775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RACISM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50A490-B4B4-48BD-8AC1-2AB9FBDEA5F1}"/>
              </a:ext>
            </a:extLst>
          </p:cNvPr>
          <p:cNvSpPr txBox="1"/>
          <p:nvPr/>
        </p:nvSpPr>
        <p:spPr>
          <a:xfrm>
            <a:off x="106638" y="4152247"/>
            <a:ext cx="4277883" cy="584775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BODY SHAMING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5E3D89-F95E-4779-99A8-DED262F9206D}"/>
              </a:ext>
            </a:extLst>
          </p:cNvPr>
          <p:cNvSpPr txBox="1"/>
          <p:nvPr/>
        </p:nvSpPr>
        <p:spPr>
          <a:xfrm>
            <a:off x="3936454" y="4537027"/>
            <a:ext cx="5181600" cy="584775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OFFENSIVE 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6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1045" y="3840454"/>
            <a:ext cx="6475200" cy="593700"/>
          </a:xfrm>
        </p:spPr>
        <p:txBody>
          <a:bodyPr/>
          <a:lstStyle/>
          <a:p>
            <a:r>
              <a:rPr lang="en-US" sz="4800" dirty="0"/>
              <a:t>To bring it to the notice of the cyber police while maintaining the anonymity of the claimant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"/>
          </a:p>
        </p:txBody>
      </p:sp>
      <p:grpSp>
        <p:nvGrpSpPr>
          <p:cNvPr id="6" name="Google Shape;921;p38"/>
          <p:cNvGrpSpPr/>
          <p:nvPr/>
        </p:nvGrpSpPr>
        <p:grpSpPr>
          <a:xfrm>
            <a:off x="-228600" y="3181350"/>
            <a:ext cx="1447800" cy="1295400"/>
            <a:chOff x="5241175" y="4959100"/>
            <a:chExt cx="539775" cy="517775"/>
          </a:xfrm>
        </p:grpSpPr>
        <p:sp>
          <p:nvSpPr>
            <p:cNvPr id="7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3" name="Google Shape;921;p38"/>
          <p:cNvGrpSpPr/>
          <p:nvPr/>
        </p:nvGrpSpPr>
        <p:grpSpPr>
          <a:xfrm>
            <a:off x="436755" y="4450414"/>
            <a:ext cx="1066800" cy="895350"/>
            <a:chOff x="5241175" y="4959100"/>
            <a:chExt cx="539775" cy="517775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4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0" name="Google Shape;921;p38"/>
          <p:cNvGrpSpPr/>
          <p:nvPr/>
        </p:nvGrpSpPr>
        <p:grpSpPr>
          <a:xfrm>
            <a:off x="457200" y="3790950"/>
            <a:ext cx="1524000" cy="1499660"/>
            <a:chOff x="5241175" y="4959100"/>
            <a:chExt cx="539775" cy="517775"/>
          </a:xfrm>
        </p:grpSpPr>
        <p:sp>
          <p:nvSpPr>
            <p:cNvPr id="21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5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6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7" name="Google Shape;921;p38"/>
          <p:cNvGrpSpPr/>
          <p:nvPr/>
        </p:nvGrpSpPr>
        <p:grpSpPr>
          <a:xfrm>
            <a:off x="-152400" y="4171950"/>
            <a:ext cx="762000" cy="762000"/>
            <a:chOff x="5241175" y="4959100"/>
            <a:chExt cx="539775" cy="517775"/>
          </a:xfrm>
          <a:solidFill>
            <a:schemeClr val="accent6">
              <a:lumMod val="25000"/>
              <a:lumOff val="75000"/>
            </a:schemeClr>
          </a:solidFill>
        </p:grpSpPr>
        <p:sp>
          <p:nvSpPr>
            <p:cNvPr id="28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4" name="Google Shape;921;p38"/>
          <p:cNvGrpSpPr/>
          <p:nvPr/>
        </p:nvGrpSpPr>
        <p:grpSpPr>
          <a:xfrm>
            <a:off x="-228600" y="2495550"/>
            <a:ext cx="1066800" cy="1118660"/>
            <a:chOff x="5241175" y="4959100"/>
            <a:chExt cx="539775" cy="517775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5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" name="Google Shape;921;p38"/>
          <p:cNvGrpSpPr/>
          <p:nvPr/>
        </p:nvGrpSpPr>
        <p:grpSpPr>
          <a:xfrm>
            <a:off x="1588821" y="4450414"/>
            <a:ext cx="914400" cy="909110"/>
            <a:chOff x="5241175" y="4959100"/>
            <a:chExt cx="539775" cy="517775"/>
          </a:xfrm>
          <a:solidFill>
            <a:schemeClr val="accent6">
              <a:lumMod val="25000"/>
              <a:lumOff val="75000"/>
            </a:schemeClr>
          </a:solidFill>
        </p:grpSpPr>
        <p:sp>
          <p:nvSpPr>
            <p:cNvPr id="42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8" name="Google Shape;921;p38"/>
          <p:cNvGrpSpPr/>
          <p:nvPr/>
        </p:nvGrpSpPr>
        <p:grpSpPr>
          <a:xfrm>
            <a:off x="7162800" y="0"/>
            <a:ext cx="1447800" cy="1295400"/>
            <a:chOff x="5241175" y="4959100"/>
            <a:chExt cx="539775" cy="517775"/>
          </a:xfrm>
        </p:grpSpPr>
        <p:sp>
          <p:nvSpPr>
            <p:cNvPr id="49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5" name="Google Shape;921;p38"/>
          <p:cNvGrpSpPr/>
          <p:nvPr/>
        </p:nvGrpSpPr>
        <p:grpSpPr>
          <a:xfrm rot="586558">
            <a:off x="7812453" y="556647"/>
            <a:ext cx="1524000" cy="1499660"/>
            <a:chOff x="5241175" y="4959100"/>
            <a:chExt cx="539775" cy="517775"/>
          </a:xfrm>
        </p:grpSpPr>
        <p:sp>
          <p:nvSpPr>
            <p:cNvPr id="56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2" name="Google Shape;921;p38"/>
          <p:cNvGrpSpPr/>
          <p:nvPr/>
        </p:nvGrpSpPr>
        <p:grpSpPr>
          <a:xfrm>
            <a:off x="6172200" y="-247650"/>
            <a:ext cx="914400" cy="909110"/>
            <a:chOff x="5241175" y="4959100"/>
            <a:chExt cx="539775" cy="517775"/>
          </a:xfrm>
          <a:solidFill>
            <a:schemeClr val="accent6">
              <a:lumMod val="25000"/>
              <a:lumOff val="75000"/>
            </a:schemeClr>
          </a:solidFill>
        </p:grpSpPr>
        <p:sp>
          <p:nvSpPr>
            <p:cNvPr id="63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9" name="Google Shape;921;p38"/>
          <p:cNvGrpSpPr/>
          <p:nvPr/>
        </p:nvGrpSpPr>
        <p:grpSpPr>
          <a:xfrm>
            <a:off x="8382000" y="-171450"/>
            <a:ext cx="762000" cy="762000"/>
            <a:chOff x="5241175" y="4959100"/>
            <a:chExt cx="539775" cy="517775"/>
          </a:xfrm>
          <a:solidFill>
            <a:schemeClr val="accent6">
              <a:lumMod val="25000"/>
              <a:lumOff val="75000"/>
            </a:schemeClr>
          </a:solidFill>
        </p:grpSpPr>
        <p:sp>
          <p:nvSpPr>
            <p:cNvPr id="70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6" name="Google Shape;921;p38"/>
          <p:cNvGrpSpPr/>
          <p:nvPr/>
        </p:nvGrpSpPr>
        <p:grpSpPr>
          <a:xfrm>
            <a:off x="6858000" y="-247650"/>
            <a:ext cx="1066800" cy="1118660"/>
            <a:chOff x="5241175" y="4959100"/>
            <a:chExt cx="539775" cy="517775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77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3" name="Google Shape;921;p38"/>
          <p:cNvGrpSpPr/>
          <p:nvPr/>
        </p:nvGrpSpPr>
        <p:grpSpPr>
          <a:xfrm rot="1669347">
            <a:off x="8300683" y="1778353"/>
            <a:ext cx="1066800" cy="895350"/>
            <a:chOff x="5241175" y="4959100"/>
            <a:chExt cx="539775" cy="517775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4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0" name="Google Shape;430;p19">
            <a:extLst>
              <a:ext uri="{FF2B5EF4-FFF2-40B4-BE49-F238E27FC236}">
                <a16:creationId xmlns:a16="http://schemas.microsoft.com/office/drawing/2014/main" id="{FB0D3976-8B86-437E-88AA-678AC0B720BD}"/>
              </a:ext>
            </a:extLst>
          </p:cNvPr>
          <p:cNvSpPr txBox="1">
            <a:spLocks/>
          </p:cNvSpPr>
          <p:nvPr/>
        </p:nvSpPr>
        <p:spPr>
          <a:xfrm>
            <a:off x="-2362200" y="1233017"/>
            <a:ext cx="13106399" cy="864000"/>
          </a:xfrm>
          <a:prstGeom prst="rect">
            <a:avLst/>
          </a:prstGeom>
          <a:solidFill>
            <a:srgbClr val="81DBD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aira SemiCondensed Light"/>
              <a:buChar char="⩥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9pPr>
          </a:lstStyle>
          <a:p>
            <a:pPr marL="0" indent="0">
              <a:spcAft>
                <a:spcPts val="600"/>
              </a:spcAft>
              <a:buFont typeface="Saira SemiCondensed Light"/>
              <a:buNone/>
            </a:pPr>
            <a:r>
              <a:rPr lang="en-IN" sz="6000" b="1"/>
              <a:t>       	        </a:t>
            </a:r>
            <a:r>
              <a:rPr lang="en-IN" sz="6000" b="1">
                <a:solidFill>
                  <a:schemeClr val="bg1"/>
                </a:solidFill>
                <a:latin typeface="Rockwell" panose="02060603020205020403" pitchFamily="18" charset="0"/>
              </a:rPr>
              <a:t>SIMPLE  SOLUTION</a:t>
            </a:r>
            <a:endParaRPr lang="en-IN" sz="60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0"/>
          <p:cNvSpPr txBox="1">
            <a:spLocks noGrp="1"/>
          </p:cNvSpPr>
          <p:nvPr>
            <p:ph type="title"/>
          </p:nvPr>
        </p:nvSpPr>
        <p:spPr>
          <a:xfrm>
            <a:off x="228600" y="285750"/>
            <a:ext cx="68580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SO  WHAT  DOES  </a:t>
            </a:r>
            <a:r>
              <a:rPr lang="en-US" sz="5400" dirty="0" err="1">
                <a:solidFill>
                  <a:srgbClr val="81DBDB"/>
                </a:solidFill>
              </a:rPr>
              <a:t>r.a.c.c.e</a:t>
            </a:r>
            <a:r>
              <a:rPr lang="en-US" sz="5400" dirty="0">
                <a:solidFill>
                  <a:srgbClr val="81DBDB"/>
                </a:solidFill>
              </a:rPr>
              <a:t>  </a:t>
            </a:r>
            <a:r>
              <a:rPr lang="en-US" sz="5400" dirty="0"/>
              <a:t>DO ??</a:t>
            </a:r>
            <a:endParaRPr sz="5400" dirty="0"/>
          </a:p>
        </p:txBody>
      </p:sp>
      <p:sp>
        <p:nvSpPr>
          <p:cNvPr id="438" name="Google Shape;438;p20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>
          <a:xfrm>
            <a:off x="132080" y="742950"/>
            <a:ext cx="8991600" cy="17526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81DBDB"/>
                </a:solidFill>
              </a:rPr>
              <a:t>Step 1</a:t>
            </a:r>
            <a:r>
              <a:rPr lang="en-US" sz="2400" b="1" dirty="0"/>
              <a:t>:  click on the extension .</a:t>
            </a:r>
          </a:p>
          <a:p>
            <a:pPr marL="0" indent="0">
              <a:buNone/>
            </a:pPr>
            <a:r>
              <a:rPr lang="en-US" sz="2400" b="1" dirty="0"/>
              <a:t>	   it takes a screenshot of the chat or the page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>
                <a:solidFill>
                  <a:srgbClr val="81DBDB"/>
                </a:solidFill>
              </a:rPr>
              <a:t>Step 2 </a:t>
            </a:r>
            <a:r>
              <a:rPr lang="en-US" sz="2400" b="1" dirty="0"/>
              <a:t>: enter the required details in the form – city or state 	   and social media platform .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>
                <a:solidFill>
                  <a:srgbClr val="81DBDB"/>
                </a:solidFill>
              </a:rPr>
              <a:t>Step 3 </a:t>
            </a:r>
            <a:r>
              <a:rPr lang="en-US" sz="2400" b="1" dirty="0"/>
              <a:t>: when you click on the submit button , the form details 	   and the screenshot of chat are emailed to the 		   respective cybercrime 	branch of the city or state .</a:t>
            </a:r>
          </a:p>
          <a:p>
            <a:pPr marL="0" indent="0">
              <a:buNone/>
            </a:pPr>
            <a:r>
              <a:rPr lang="en-US" sz="2400" b="1" dirty="0"/>
              <a:t>	   The email id of the respective cyber branch is 		   obtained from a database where in the city or state 	   and email id are mapped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 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rdanius template">
  <a:themeElements>
    <a:clrScheme name="Custom 347">
      <a:dk1>
        <a:srgbClr val="FFFFFF"/>
      </a:dk1>
      <a:lt1>
        <a:srgbClr val="1D0216"/>
      </a:lt1>
      <a:dk2>
        <a:srgbClr val="A58CA2"/>
      </a:dk2>
      <a:lt2>
        <a:srgbClr val="5C2C4F"/>
      </a:lt2>
      <a:accent1>
        <a:srgbClr val="B64B7F"/>
      </a:accent1>
      <a:accent2>
        <a:srgbClr val="881882"/>
      </a:accent2>
      <a:accent3>
        <a:srgbClr val="705FA0"/>
      </a:accent3>
      <a:accent4>
        <a:srgbClr val="E6AE39"/>
      </a:accent4>
      <a:accent5>
        <a:srgbClr val="591341"/>
      </a:accent5>
      <a:accent6>
        <a:srgbClr val="1D0216"/>
      </a:accent6>
      <a:hlink>
        <a:srgbClr val="F8BEF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1452</TotalTime>
  <Words>435</Words>
  <Application>Microsoft Office PowerPoint</Application>
  <PresentationFormat>On-screen Show (16:9)</PresentationFormat>
  <Paragraphs>90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Saira Semi Condensed</vt:lpstr>
      <vt:lpstr>Calisto MT</vt:lpstr>
      <vt:lpstr>Rockwell</vt:lpstr>
      <vt:lpstr>Calibri</vt:lpstr>
      <vt:lpstr>Bebas Neue</vt:lpstr>
      <vt:lpstr>Saira SemiCondensed Light</vt:lpstr>
      <vt:lpstr>Dardanius template</vt:lpstr>
      <vt:lpstr>Hello world !</vt:lpstr>
      <vt:lpstr>I  am  yaswanthi </vt:lpstr>
      <vt:lpstr>And  we’re </vt:lpstr>
      <vt:lpstr>       Today                     we                          present                                           to                                              you ….</vt:lpstr>
      <vt:lpstr>PowerPoint Presentation</vt:lpstr>
      <vt:lpstr>PowerPoint Presentation</vt:lpstr>
      <vt:lpstr>PowerPoint Presentation</vt:lpstr>
      <vt:lpstr>To bring it to the notice of the cyber police while maintaining the anonymity of the claimant</vt:lpstr>
      <vt:lpstr>SO  WHAT  DOES  r.a.c.c.e  DO ??</vt:lpstr>
      <vt:lpstr>Other features :</vt:lpstr>
      <vt:lpstr>Scope </vt:lpstr>
      <vt:lpstr>Tech stacks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 !</dc:title>
  <dc:creator>Yaswanthi</dc:creator>
  <cp:lastModifiedBy>yaswanthi mohan</cp:lastModifiedBy>
  <cp:revision>129</cp:revision>
  <dcterms:modified xsi:type="dcterms:W3CDTF">2021-03-21T03:00:38Z</dcterms:modified>
</cp:coreProperties>
</file>