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098482" y="1384909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数据结构实验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225870" y="3558692"/>
            <a:ext cx="4986793" cy="1752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 sz="2800" dirty="0" smtClean="0">
                <a:solidFill>
                  <a:srgbClr val="89898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武汉大学计算机学院</a:t>
            </a:r>
            <a:endParaRPr lang="en-US" altLang="zh-CN" sz="2800" dirty="0" smtClean="0">
              <a:solidFill>
                <a:srgbClr val="89898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</a:pPr>
            <a:endParaRPr lang="en-US" altLang="zh-CN" sz="2800" dirty="0" smtClean="0">
              <a:solidFill>
                <a:srgbClr val="89898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CN" sz="2800" dirty="0">
                <a:solidFill>
                  <a:srgbClr val="89898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89898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dirty="0" smtClean="0">
                <a:solidFill>
                  <a:srgbClr val="89898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安杨</a:t>
            </a:r>
          </a:p>
          <a:p>
            <a:pPr eaLnBrk="1" hangingPunct="1">
              <a:lnSpc>
                <a:spcPct val="85000"/>
              </a:lnSpc>
            </a:pPr>
            <a:endParaRPr lang="zh-CN" altLang="en-US" sz="26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实验要求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981200" y="1435101"/>
            <a:ext cx="8229600" cy="4525963"/>
          </a:xfrm>
        </p:spPr>
        <p:txBody>
          <a:bodyPr/>
          <a:lstStyle/>
          <a:p>
            <a:pPr marL="342900" lvl="1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编程作业需独立完成，禁止抄袭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允许交流，禁止抄袭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标准算法除外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代码雷同双方连坐，以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分计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marL="342900" lvl="1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最后上交的资料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宋体" charset="0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实验报告电子版和纸质版，报告的要求见后页。电子版的文件名为“实验名称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+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学号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+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姓名”，中间用“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”分隔，例如“一元多项式加减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-2010001-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张三”。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源代码电子版，打包后文件名如上。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marL="0" indent="0">
              <a:buNone/>
              <a:defRPr/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实验报告撰写要求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981200" y="1435101"/>
            <a:ext cx="8229600" cy="5159375"/>
          </a:xfrm>
        </p:spPr>
        <p:txBody>
          <a:bodyPr/>
          <a:lstStyle/>
          <a:p>
            <a:pPr marL="342900" lvl="1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简介：简单介绍题目内容，即该实验到底要做什么。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基本要求：实验内容必须完全覆盖。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marL="3429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算法说明：详细描述解决问题所需要用到的算法和重要的数据结构，即该实验到底该怎么做。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基本要求：处理问题中所用到的关键算法都要描述清楚，而不是仅描述主函数。算法和数据结构可用伪代码和图示描述清楚，不要只写源代码和注释。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宋体" charset="0"/>
              </a:rPr>
              <a:t>目的：让读者在短时间内清楚作者解决问题的整体思路，表达方式必须比源代码更通俗易懂。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宋体" charset="0"/>
            </a:endParaRPr>
          </a:p>
          <a:p>
            <a:pPr marL="0" indent="0">
              <a:buNone/>
              <a:defRPr/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8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881188" y="730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实验报告撰写要求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-2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981200" y="1133475"/>
            <a:ext cx="8229600" cy="5157788"/>
          </a:xfrm>
        </p:spPr>
        <p:txBody>
          <a:bodyPr>
            <a:normAutofit lnSpcReduction="10000"/>
          </a:bodyPr>
          <a:lstStyle/>
          <a:p>
            <a:pPr marL="342900" lvl="1" indent="-342900" fontAlgn="base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测试结果：紧扣设计的题目类型和要求，设计提供相应的测试方法和结果。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每个测试用例一般包括下列内容：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测试输入：设计一组输入数据；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测试目的：设计该输入的目的在于测试程序在哪方面可能存在漏洞；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正确输出：对应该输入，若程序正确，应该输出的内容；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实际输出：该数据输入后，实际测试得到的输出内容；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错误原因：如果实际输出与正确输出不符，需分析产生错误的可能原因。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当前状态：分为“通过”（实际输出与正确输出相符）、“已改正”（实际输出与正确输出不符，但已修改正确）、“待修改”（实际输出与正确输出不符，且尚未改正）三种状态。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2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881188" y="730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实验报告撰写要求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981200" y="1133475"/>
            <a:ext cx="8229600" cy="5157788"/>
          </a:xfrm>
        </p:spPr>
        <p:txBody>
          <a:bodyPr/>
          <a:lstStyle/>
          <a:p>
            <a:pPr marL="342900" lvl="1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分析与探讨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测试结果分析：需详细解释测试策略，对得到的数据进行分析，总结出算法的时空复杂度，得出自己对算法性能等方面分析的结论。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不局限于题目要求使用的算法，探讨更多解决问题的途径，或者提出自己的见解，给出改进算法以得到更好结果的建议。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charset="0"/>
              </a:rPr>
              <a:t>附录：源代码</a:t>
            </a:r>
            <a:endParaRPr kumimoji="1"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charset="0"/>
            </a:endParaRPr>
          </a:p>
          <a:p>
            <a:pPr marL="0" lvl="1" indent="0"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  <a:cs typeface="宋体" charset="0"/>
              </a:rPr>
              <a:t>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源代码列在附录中，要求程序风格清晰易理解，有充分的注释。有意义的注释行少于代码的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将不能得分。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9551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478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华文楷体</vt:lpstr>
      <vt:lpstr>楷体</vt:lpstr>
      <vt:lpstr>宋体</vt:lpstr>
      <vt:lpstr>幼圆</vt:lpstr>
      <vt:lpstr>Arial</vt:lpstr>
      <vt:lpstr>Century Gothic</vt:lpstr>
      <vt:lpstr>Wingdings 3</vt:lpstr>
      <vt:lpstr>丝状</vt:lpstr>
      <vt:lpstr>数据结构实验</vt:lpstr>
      <vt:lpstr>实验要求</vt:lpstr>
      <vt:lpstr>实验报告撰写要求-1</vt:lpstr>
      <vt:lpstr>实验报告撰写要求-2</vt:lpstr>
      <vt:lpstr>实验报告撰写要求-3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数据结构实验</dc:title>
  <dc:creator>zhaobo</dc:creator>
  <cp:lastModifiedBy>zhaobo</cp:lastModifiedBy>
  <cp:revision>2</cp:revision>
  <dcterms:created xsi:type="dcterms:W3CDTF">2016-10-13T06:10:44Z</dcterms:created>
  <dcterms:modified xsi:type="dcterms:W3CDTF">2016-10-13T06:15:34Z</dcterms:modified>
</cp:coreProperties>
</file>