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4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0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5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4EBF-8C9C-45A2-BFC3-D3E2770F2B61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E899-99D3-4D30-A606-9EF95543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实验二 求解皇后问题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157896" y="1902667"/>
            <a:ext cx="8724900" cy="5130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zh-CN" altLang="en-US" dirty="0">
                <a:latin typeface="Arial" panose="020B0604020202020204" pitchFamily="34" charset="0"/>
              </a:rPr>
              <a:t>【问题描述</a:t>
            </a:r>
            <a:r>
              <a:rPr lang="en-US" altLang="zh-CN" dirty="0">
                <a:latin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</a:rPr>
              <a:t>请编写一个程序求解皇后问题：在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的方格棋盘上，放置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个皇后，要求每个皇后不同行、不同列、不同左右对角线。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zh-CN" altLang="en-US" dirty="0">
                <a:latin typeface="Arial" panose="020B0604020202020204" pitchFamily="34" charset="0"/>
              </a:rPr>
              <a:t>【基本要求</a:t>
            </a:r>
            <a:r>
              <a:rPr lang="en-US" altLang="zh-CN" dirty="0">
                <a:latin typeface="Arial" panose="020B0604020202020204" pitchFamily="34" charset="0"/>
              </a:rPr>
              <a:t>】</a:t>
            </a: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dirty="0">
                <a:latin typeface="Arial" panose="020B0604020202020204" pitchFamily="34" charset="0"/>
              </a:rPr>
              <a:t>由用户来输入皇后的个数，不能超过</a:t>
            </a:r>
            <a:r>
              <a:rPr lang="en-US" altLang="zh-CN" dirty="0">
                <a:latin typeface="Arial" panose="020B0604020202020204" pitchFamily="34" charset="0"/>
              </a:rPr>
              <a:t>20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dirty="0">
                <a:latin typeface="Arial" panose="020B0604020202020204" pitchFamily="34" charset="0"/>
              </a:rPr>
              <a:t>要求输出所有的解。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CN" dirty="0">
                <a:latin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</a:rPr>
              <a:t>提示</a:t>
            </a:r>
            <a:r>
              <a:rPr lang="en-US" altLang="zh-CN" dirty="0">
                <a:latin typeface="Arial" panose="020B0604020202020204" pitchFamily="34" charset="0"/>
              </a:rPr>
              <a:t>】</a:t>
            </a: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 dirty="0">
                <a:latin typeface="Arial" panose="020B0604020202020204" pitchFamily="34" charset="0"/>
              </a:rPr>
              <a:t>采用类似于栈求解迷宫问题的方法。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15000"/>
              </a:lnSpc>
              <a:buNone/>
              <a:defRPr/>
            </a:pPr>
            <a:endParaRPr lang="en-US" altLang="zh-CN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5000"/>
              </a:lnSpc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实验二 求解皇后问题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 求解皇后问题</dc:title>
  <dc:creator>zhaobo</dc:creator>
  <cp:lastModifiedBy>zhaobo</cp:lastModifiedBy>
  <cp:revision>1</cp:revision>
  <dcterms:created xsi:type="dcterms:W3CDTF">2016-09-30T02:43:25Z</dcterms:created>
  <dcterms:modified xsi:type="dcterms:W3CDTF">2016-09-30T02:43:35Z</dcterms:modified>
</cp:coreProperties>
</file>