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B12A-0BBC-443F-BD45-8538E593F094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8876-1C88-4868-B58A-38D7EAB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84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B12A-0BBC-443F-BD45-8538E593F094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8876-1C88-4868-B58A-38D7EAB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3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B12A-0BBC-443F-BD45-8538E593F094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8876-1C88-4868-B58A-38D7EAB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0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B12A-0BBC-443F-BD45-8538E593F094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8876-1C88-4868-B58A-38D7EAB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96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B12A-0BBC-443F-BD45-8538E593F094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8876-1C88-4868-B58A-38D7EAB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4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B12A-0BBC-443F-BD45-8538E593F094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8876-1C88-4868-B58A-38D7EAB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B12A-0BBC-443F-BD45-8538E593F094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8876-1C88-4868-B58A-38D7EAB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68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B12A-0BBC-443F-BD45-8538E593F094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8876-1C88-4868-B58A-38D7EAB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3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B12A-0BBC-443F-BD45-8538E593F094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8876-1C88-4868-B58A-38D7EAB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6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B12A-0BBC-443F-BD45-8538E593F094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8876-1C88-4868-B58A-38D7EAB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0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B12A-0BBC-443F-BD45-8538E593F094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8876-1C88-4868-B58A-38D7EAB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78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8B12A-0BBC-443F-BD45-8538E593F094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8876-1C88-4868-B58A-38D7EAB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3592514" y="130175"/>
            <a:ext cx="5121275" cy="9667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实验四</a:t>
            </a:r>
            <a:r>
              <a:rPr lang="zh-CN" altLang="en-US" kern="0" dirty="0">
                <a:latin typeface="华文楷体" pitchFamily="2" charset="-122"/>
                <a:ea typeface="华文楷体" pitchFamily="2" charset="-122"/>
              </a:rPr>
              <a:t>病毒感染</a:t>
            </a:r>
            <a:r>
              <a:rPr lang="zh-CN" altLang="en-US" kern="0" dirty="0" smtClean="0">
                <a:latin typeface="华文楷体" pitchFamily="2" charset="-122"/>
                <a:ea typeface="华文楷体" pitchFamily="2" charset="-122"/>
              </a:rPr>
              <a:t>检测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593129" y="935903"/>
            <a:ext cx="8724900" cy="57927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Arial" panose="020B0604020202020204" pitchFamily="34" charset="0"/>
              </a:rPr>
              <a:t>【问题描述</a:t>
            </a:r>
            <a:r>
              <a:rPr lang="en-US" altLang="zh-CN" dirty="0">
                <a:latin typeface="Arial" panose="020B0604020202020204" pitchFamily="34" charset="0"/>
              </a:rPr>
              <a:t>】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研究者将人的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DNA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和病毒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DNA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均表示成由一些字母组成的字符串序列。根据人的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DNA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去判断是否感染病毒。（注意，人的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DNA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序列是线性的，而病毒的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DNA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序列是环状的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defRPr/>
            </a:pPr>
            <a:r>
              <a:rPr lang="zh-CN" altLang="en-US" dirty="0">
                <a:latin typeface="Arial" panose="020B0604020202020204" pitchFamily="34" charset="0"/>
              </a:rPr>
              <a:t>【基本要求</a:t>
            </a:r>
            <a:r>
              <a:rPr lang="en-US" altLang="zh-CN" dirty="0">
                <a:latin typeface="Arial" panose="020B0604020202020204" pitchFamily="34" charset="0"/>
              </a:rPr>
              <a:t>】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    -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采用字符串的模式匹配算法。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dirty="0">
                <a:latin typeface="Arial" panose="020B0604020202020204" pitchFamily="34" charset="0"/>
              </a:rPr>
              <a:t>-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因为病毒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DNA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序列是环状的，存储病毒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DNA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序列的字符串长度扩大为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，将病毒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DNA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序列连续存储两次。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    -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依次取得每个环状字符串，将此字符串作为模式串，将人的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DNA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序列作为主串，调用模式匹配算法进行模式匹配。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5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124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华文楷体</vt:lpstr>
      <vt:lpstr>楷体</vt:lpstr>
      <vt:lpstr>Arial</vt:lpstr>
      <vt:lpstr>Office 主题​​</vt:lpstr>
      <vt:lpstr>实验四病毒感染检测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实验四病毒感染检测</dc:title>
  <dc:creator>zhaobo</dc:creator>
  <cp:lastModifiedBy>ShiZhen Yang</cp:lastModifiedBy>
  <cp:revision>1</cp:revision>
  <dcterms:created xsi:type="dcterms:W3CDTF">2016-10-28T01:48:51Z</dcterms:created>
  <dcterms:modified xsi:type="dcterms:W3CDTF">2016-11-08T07:38:38Z</dcterms:modified>
</cp:coreProperties>
</file>