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1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3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0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8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3ECE-6477-49C6-981A-0BCC24C6ACA5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6FB7-8CDD-4CCD-B9FE-030096BD8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0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284124" y="595903"/>
            <a:ext cx="8229600" cy="114300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实验七 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二叉树求解表达式的值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630074" y="1463419"/>
            <a:ext cx="8724900" cy="5130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【问题描述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设计一个程序，用二叉树来表示代数表达式，树的每一个节点包括一个运算符或运算数。代数表达式中只包含“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”，“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”，“*”，“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”和一位整数且没有错误。按照先乘除后加减的原则构造二叉树，并求出表达式的值。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建立运算符栈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OPTR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，来暂存已经扫描到的还未处理的运算符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表达式树栈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EXPT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，来暂存已建立好的表达式树的根结点，以便其作为另一个运算符结点的子树而被引用。</a:t>
            </a:r>
          </a:p>
          <a:p>
            <a:pPr lvl="1" eaLnBrk="1" hangingPunct="1">
              <a:lnSpc>
                <a:spcPct val="115000"/>
              </a:lnSpc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楷体</vt:lpstr>
      <vt:lpstr>Arial</vt:lpstr>
      <vt:lpstr>Office 主题​​</vt:lpstr>
      <vt:lpstr>实验七 利用二叉树求解表达式的值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利用二叉树求解表达式的值</dc:title>
  <dc:creator>zhaobo</dc:creator>
  <cp:lastModifiedBy>zhaobo</cp:lastModifiedBy>
  <cp:revision>1</cp:revision>
  <dcterms:created xsi:type="dcterms:W3CDTF">2016-11-22T08:08:22Z</dcterms:created>
  <dcterms:modified xsi:type="dcterms:W3CDTF">2016-11-22T08:08:31Z</dcterms:modified>
</cp:coreProperties>
</file>