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8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4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3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8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5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6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2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03DC-293B-40C0-8EBB-775AD3049CB6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E9DE-46BC-4E06-94AE-C133951D9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实验八 利用图搜索方法来解决迷宫问题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201209" y="1577025"/>
            <a:ext cx="8724900" cy="5130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【问题描述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】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解决迷宫问题，迷宫见教材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P77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图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3.7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。【基本要求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】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设计程序建立迷宫对应的邻接表表示；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采用深度优先遍历算法输出从入口（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）到出口（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M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N</a:t>
            </a:r>
            <a:r>
              <a:rPr lang="zh-CN" altLang="en-US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）的所有迷宫路径。</a:t>
            </a: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457200" lvl="1" indent="0">
              <a:lnSpc>
                <a:spcPct val="115000"/>
              </a:lnSpc>
              <a:buNone/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华文宋体</vt:lpstr>
      <vt:lpstr>楷体</vt:lpstr>
      <vt:lpstr>Arial</vt:lpstr>
      <vt:lpstr>Office 主题​​</vt:lpstr>
      <vt:lpstr>实验八 利用图搜索方法来解决迷宫问题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实验八 利用图搜索方法来解决迷宫问题</dc:title>
  <dc:creator>zhaobo</dc:creator>
  <cp:lastModifiedBy>zhaobo</cp:lastModifiedBy>
  <cp:revision>1</cp:revision>
  <dcterms:created xsi:type="dcterms:W3CDTF">2016-11-29T12:00:38Z</dcterms:created>
  <dcterms:modified xsi:type="dcterms:W3CDTF">2016-11-29T12:00:46Z</dcterms:modified>
</cp:coreProperties>
</file>