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7CC3-F501-4D7A-87AE-FFADB4F75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B06AE-FF99-44DE-AF1F-D64265C21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B4D8B-2685-49F3-98D9-5E66410A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53B2-0C30-4D96-A770-EE168D006F6A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53A4-F025-4D1C-AFB9-8A484FD9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88221-921D-45D9-AD20-1367B0FB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4288-7269-4829-9DDD-D7A8B107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95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AE9C-81EF-4C8D-99DD-2ABA4D84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DB30-BBE8-4183-B544-689175AD2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49AF-735A-4697-B088-5A06238D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53B2-0C30-4D96-A770-EE168D006F6A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1757-8CB0-4C11-A6BE-095CEDF2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3CBC-9E34-4A57-80D8-5DEA3DFA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4288-7269-4829-9DDD-D7A8B107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9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D1F7E-6CE5-467C-ACCB-952718C24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6A3A-4E3F-4AC1-B266-A49C55780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7948-889C-485C-8928-494B2F24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53B2-0C30-4D96-A770-EE168D006F6A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8600-2207-4CB4-A026-B98A5A0C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0EA2-0BE9-4B6D-92D5-2AD0297E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4288-7269-4829-9DDD-D7A8B107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5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76C9-93A7-4123-B5DD-FF9EBF74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348C-205D-4759-A515-49176997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0BB0-6504-4FDB-BF98-8D79439C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53B2-0C30-4D96-A770-EE168D006F6A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8040-BA91-43D9-BA27-BB07F2CC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97CD-D856-4E3B-BD13-BF721FF1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4288-7269-4829-9DDD-D7A8B107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6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D398-2387-4537-8E85-E229AE9D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72F77-B719-4CEF-8C90-A6663DB1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04E71-947C-4179-8E47-D17AAB3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53B2-0C30-4D96-A770-EE168D006F6A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C5475-AB5E-44F5-BB1E-280A5959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8A88-E2CE-4588-9C9E-E431C032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4288-7269-4829-9DDD-D7A8B107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99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5E63-1408-4030-B3BB-E384CAA0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71F4-1CC3-4A26-A826-9321BED73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F9B4B-0B00-4531-A01C-E0655DC34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F9683-1998-4BD4-A8C0-66794745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53B2-0C30-4D96-A770-EE168D006F6A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1537A-60BF-4637-B167-9D7C03F9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6153D-E0B2-44D3-B2C4-C08B244B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4288-7269-4829-9DDD-D7A8B107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742D-C8AB-4A37-973B-F0D66642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322E6-E57A-4770-8ED8-E917B525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71B3D-62C1-4A00-958B-53B46188C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8E439-E25A-4A9B-9D7A-6D4345529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E2A56-29FB-4681-99BC-651C4B48A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97BC5-AF99-4032-8A57-AD53C621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53B2-0C30-4D96-A770-EE168D006F6A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D2DEF-C715-419C-B521-7C321E86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C5146-F816-4561-B114-2B47BC05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4288-7269-4829-9DDD-D7A8B107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53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FA0D-8C84-4A70-96A7-F080494A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3E6CD-DCC7-4612-8A2B-7D9A4848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53B2-0C30-4D96-A770-EE168D006F6A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1A348-16DE-49DF-88A1-D3169B6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89A67-A93B-42FD-B339-B333FAF4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4288-7269-4829-9DDD-D7A8B107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1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852BB-6F95-40C0-B3DE-C8E53A99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53B2-0C30-4D96-A770-EE168D006F6A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A6186-7C55-43FE-A480-17108117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6237E-C17B-4DD9-9A3A-3CD231FA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4288-7269-4829-9DDD-D7A8B107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2FF8-B58B-4379-8B26-44AC637C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B7B-E58B-44AD-9C67-AE39C10B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4E8A4-4667-4541-AF7F-AA0CC05D5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7D8A7-6471-48EB-83AB-4689F806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53B2-0C30-4D96-A770-EE168D006F6A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2773-C562-41BA-AF4B-B972CBED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87962-5854-4F04-9EC6-AD6D9772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4288-7269-4829-9DDD-D7A8B107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3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D90D-5185-47CA-89C7-172F89BD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B131A-B2D4-466A-B4F5-8D78CA24A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F0F42-D08C-43CB-B420-5BCD07A9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B3C9F-071D-4E2C-B035-743CFC26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53B2-0C30-4D96-A770-EE168D006F6A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702DC-F989-4E69-8AB2-B53A3518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A505-3A89-4B2F-9691-C29EA42F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4288-7269-4829-9DDD-D7A8B107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4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24298-6D53-4A5D-823F-8CA9F41C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A05A4-16FA-4D8A-8F9E-EA38738A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4A56-EE4C-42B5-BE27-0353F1151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E53B2-0C30-4D96-A770-EE168D006F6A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9B89-88A6-4EDD-9518-760A644F9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45F27-4D17-45CC-915B-5B47B401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4288-7269-4829-9DDD-D7A8B107A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3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704A-E16B-4AEC-A7F8-14E971992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Coffee Shops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CD3DC-D52A-4AD2-9801-C56F1052A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 analysis</a:t>
            </a:r>
          </a:p>
        </p:txBody>
      </p:sp>
    </p:spTree>
    <p:extLst>
      <p:ext uri="{BB962C8B-B14F-4D97-AF65-F5344CB8AC3E}">
        <p14:creationId xmlns:p14="http://schemas.microsoft.com/office/powerpoint/2010/main" val="313540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4764-EA0D-4E04-9433-5DD0582A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5F8C-A468-41B7-98C0-5C8AA4F9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of the greatest challenges to someone who wants to start their own cafe is to decide its location. A lot of factors play into this decision, but one of the most important elements to consider is the placement of its competition.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help with this decision using data science.</a:t>
            </a:r>
          </a:p>
        </p:txBody>
      </p:sp>
    </p:spTree>
    <p:extLst>
      <p:ext uri="{BB962C8B-B14F-4D97-AF65-F5344CB8AC3E}">
        <p14:creationId xmlns:p14="http://schemas.microsoft.com/office/powerpoint/2010/main" val="230409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4764-EA0D-4E04-9433-5DD0582A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ACDE3F-CD7C-4D22-917C-B7054A938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51782"/>
            <a:ext cx="11251735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requirements are as follows: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Courier New" panose="02070309020205020404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Courier New" panose="02070309020205020404" pitchFamily="49" charset="0"/>
              </a:rPr>
              <a:t>Cafes/coffee shops in the city of interest (Toronto)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Courier New" panose="02070309020205020404" pitchFamily="49" charset="0"/>
              </a:rPr>
              <a:t>Location of the cafe in the form of its Latitude and Longitude coordinates.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96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7342CA-9292-47C1-9714-0682E9298C5D}"/>
              </a:ext>
            </a:extLst>
          </p:cNvPr>
          <p:cNvSpPr txBox="1"/>
          <p:nvPr/>
        </p:nvSpPr>
        <p:spPr>
          <a:xfrm>
            <a:off x="4048580" y="717453"/>
            <a:ext cx="4094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+mj-lt"/>
              </a:rPr>
              <a:t>Data Sourced from:</a:t>
            </a:r>
          </a:p>
        </p:txBody>
      </p:sp>
      <p:pic>
        <p:nvPicPr>
          <p:cNvPr id="3074" name="Picture 2" descr="Image result for foursquare">
            <a:extLst>
              <a:ext uri="{FF2B5EF4-FFF2-40B4-BE49-F238E27FC236}">
                <a16:creationId xmlns:a16="http://schemas.microsoft.com/office/drawing/2014/main" id="{BB2D537C-6EB1-49BF-9FE0-3F4B9A32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858" y="1693398"/>
            <a:ext cx="5254283" cy="39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B40D13-9532-431B-B32E-4EDFCA42085B}"/>
              </a:ext>
            </a:extLst>
          </p:cNvPr>
          <p:cNvSpPr txBox="1"/>
          <p:nvPr/>
        </p:nvSpPr>
        <p:spPr>
          <a:xfrm>
            <a:off x="5065524" y="5902169"/>
            <a:ext cx="20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Foursquare API calls</a:t>
            </a:r>
          </a:p>
        </p:txBody>
      </p:sp>
    </p:spTree>
    <p:extLst>
      <p:ext uri="{BB962C8B-B14F-4D97-AF65-F5344CB8AC3E}">
        <p14:creationId xmlns:p14="http://schemas.microsoft.com/office/powerpoint/2010/main" val="382657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fe">
            <a:extLst>
              <a:ext uri="{FF2B5EF4-FFF2-40B4-BE49-F238E27FC236}">
                <a16:creationId xmlns:a16="http://schemas.microsoft.com/office/drawing/2014/main" id="{E8263D3F-BCD7-4E0B-9573-25BF1358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99" y="1154480"/>
            <a:ext cx="7559602" cy="50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5329DE-13CD-4245-8C76-7159AC6D4083}"/>
              </a:ext>
            </a:extLst>
          </p:cNvPr>
          <p:cNvSpPr/>
          <p:nvPr/>
        </p:nvSpPr>
        <p:spPr>
          <a:xfrm>
            <a:off x="119270" y="2702603"/>
            <a:ext cx="11953460" cy="1948070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2A6C7-A852-4578-9408-DC30BF877FD1}"/>
              </a:ext>
            </a:extLst>
          </p:cNvPr>
          <p:cNvSpPr/>
          <p:nvPr/>
        </p:nvSpPr>
        <p:spPr>
          <a:xfrm>
            <a:off x="3283217" y="3295459"/>
            <a:ext cx="6485206" cy="773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7AA13-32D2-4349-9899-AE837B6DE5BF}"/>
              </a:ext>
            </a:extLst>
          </p:cNvPr>
          <p:cNvSpPr txBox="1"/>
          <p:nvPr/>
        </p:nvSpPr>
        <p:spPr>
          <a:xfrm>
            <a:off x="3325072" y="3391767"/>
            <a:ext cx="640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Where are the coffee shops located?</a:t>
            </a:r>
          </a:p>
        </p:txBody>
      </p:sp>
    </p:spTree>
    <p:extLst>
      <p:ext uri="{BB962C8B-B14F-4D97-AF65-F5344CB8AC3E}">
        <p14:creationId xmlns:p14="http://schemas.microsoft.com/office/powerpoint/2010/main" val="295184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988F4-2A1C-4484-9A0E-9DE6B331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1852392"/>
            <a:ext cx="10745700" cy="3153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18E1A-45AF-471D-AA93-C9B2631AF3A2}"/>
              </a:ext>
            </a:extLst>
          </p:cNvPr>
          <p:cNvSpPr txBox="1"/>
          <p:nvPr/>
        </p:nvSpPr>
        <p:spPr>
          <a:xfrm>
            <a:off x="4064834" y="661182"/>
            <a:ext cx="406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Divided into 5 clusters:</a:t>
            </a:r>
          </a:p>
        </p:txBody>
      </p:sp>
    </p:spTree>
    <p:extLst>
      <p:ext uri="{BB962C8B-B14F-4D97-AF65-F5344CB8AC3E}">
        <p14:creationId xmlns:p14="http://schemas.microsoft.com/office/powerpoint/2010/main" val="71259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Coffee Shops in Toronto</vt:lpstr>
      <vt:lpstr>The problem</vt:lpstr>
      <vt:lpstr>Data Requirements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Shops in Toronto</dc:title>
  <dc:creator>sagnikbhattacharya01@gmail.com</dc:creator>
  <cp:lastModifiedBy>sagnikbhattacharya01@gmail.com</cp:lastModifiedBy>
  <cp:revision>1</cp:revision>
  <dcterms:created xsi:type="dcterms:W3CDTF">2019-07-28T13:52:58Z</dcterms:created>
  <dcterms:modified xsi:type="dcterms:W3CDTF">2019-07-28T14:02:00Z</dcterms:modified>
</cp:coreProperties>
</file>