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379E-9692-47DE-BCE2-2D6F2933ACD7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4D8A-A2B3-404E-8B42-95BFB6EBD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379E-9692-47DE-BCE2-2D6F2933ACD7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4D8A-A2B3-404E-8B42-95BFB6EBD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379E-9692-47DE-BCE2-2D6F2933ACD7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4D8A-A2B3-404E-8B42-95BFB6EBD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379E-9692-47DE-BCE2-2D6F2933ACD7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4D8A-A2B3-404E-8B42-95BFB6EBD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379E-9692-47DE-BCE2-2D6F2933ACD7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4D8A-A2B3-404E-8B42-95BFB6EBD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379E-9692-47DE-BCE2-2D6F2933ACD7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4D8A-A2B3-404E-8B42-95BFB6EBD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379E-9692-47DE-BCE2-2D6F2933ACD7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4D8A-A2B3-404E-8B42-95BFB6EBD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379E-9692-47DE-BCE2-2D6F2933ACD7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4D8A-A2B3-404E-8B42-95BFB6EBD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379E-9692-47DE-BCE2-2D6F2933ACD7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4D8A-A2B3-404E-8B42-95BFB6EBD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379E-9692-47DE-BCE2-2D6F2933ACD7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4D8A-A2B3-404E-8B42-95BFB6EBD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379E-9692-47DE-BCE2-2D6F2933ACD7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4D8A-A2B3-404E-8B42-95BFB6EBD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E379E-9692-47DE-BCE2-2D6F2933ACD7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14D8A-A2B3-404E-8B42-95BFB6EBDB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533400"/>
            <a:ext cx="63246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MAIN COLLECTION TANK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1295400" y="3200400"/>
            <a:ext cx="228600" cy="1752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29400" y="3200400"/>
            <a:ext cx="228600" cy="1752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14800" y="3200400"/>
            <a:ext cx="228600" cy="1752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nip Same Side Corner Rectangle 7"/>
          <p:cNvSpPr/>
          <p:nvPr/>
        </p:nvSpPr>
        <p:spPr>
          <a:xfrm rot="10800000">
            <a:off x="533400" y="4876800"/>
            <a:ext cx="1981200" cy="1981200"/>
          </a:xfrm>
          <a:prstGeom prst="snip2Same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nip Same Side Corner Rectangle 8"/>
          <p:cNvSpPr/>
          <p:nvPr/>
        </p:nvSpPr>
        <p:spPr>
          <a:xfrm rot="10800000">
            <a:off x="3352800" y="4876800"/>
            <a:ext cx="1905000" cy="1981200"/>
          </a:xfrm>
          <a:prstGeom prst="snip2Same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ame Side Corner Rectangle 9"/>
          <p:cNvSpPr/>
          <p:nvPr/>
        </p:nvSpPr>
        <p:spPr>
          <a:xfrm rot="10800000">
            <a:off x="5791200" y="4953000"/>
            <a:ext cx="1981200" cy="1905000"/>
          </a:xfrm>
          <a:prstGeom prst="snip2Same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600200" y="4267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6000" y="41148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4953000"/>
            <a:ext cx="1447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Auxiliary Tank 1 for very clear grade 1 water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05200" y="4953000"/>
            <a:ext cx="16764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Auxiliary Tank 2 for  moderately clear grade 2 water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3600" y="4953000"/>
            <a:ext cx="1524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Auxiliary Tank 3 for  unclear grade 3 water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2286000" y="0"/>
            <a:ext cx="5257800" cy="167640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Rainwater or any recyclable water is filled in the Main Collection Tank (MCT)</a:t>
            </a:r>
            <a:endParaRPr lang="en-US" sz="2400" b="1" dirty="0"/>
          </a:p>
        </p:txBody>
      </p:sp>
      <p:sp>
        <p:nvSpPr>
          <p:cNvPr id="3" name="Flowchart: Alternate Process 2"/>
          <p:cNvSpPr/>
          <p:nvPr/>
        </p:nvSpPr>
        <p:spPr>
          <a:xfrm>
            <a:off x="3200400" y="1752600"/>
            <a:ext cx="3505200" cy="1752600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MCT is fitted with a Light Dependent Resistor  (LDR) to check clarity of water.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Also there is an Ultrasound sensor to check percentage</a:t>
            </a:r>
            <a:endParaRPr lang="en-US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3200400" y="3505200"/>
            <a:ext cx="3505200" cy="1752600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water level  in MCT exceeds 90% the segration begins. </a:t>
            </a:r>
          </a:p>
        </p:txBody>
      </p:sp>
      <p:sp>
        <p:nvSpPr>
          <p:cNvPr id="5" name="Flowchart: Decision 4"/>
          <p:cNvSpPr/>
          <p:nvPr/>
        </p:nvSpPr>
        <p:spPr>
          <a:xfrm>
            <a:off x="3581400" y="5257800"/>
            <a:ext cx="2819400" cy="1371600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 clarity is checked. 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  <a:endCxn id="12" idx="4"/>
          </p:cNvCxnSpPr>
          <p:nvPr/>
        </p:nvCxnSpPr>
        <p:spPr>
          <a:xfrm flipH="1" flipV="1">
            <a:off x="990600" y="2971800"/>
            <a:ext cx="2590800" cy="297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</p:cNvCxnSpPr>
          <p:nvPr/>
        </p:nvCxnSpPr>
        <p:spPr>
          <a:xfrm flipV="1">
            <a:off x="6400800" y="3962400"/>
            <a:ext cx="1219200" cy="1981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34200" y="50292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water clarity is moderately high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8862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water clarity is very high</a:t>
            </a:r>
            <a:endParaRPr lang="en-US" dirty="0"/>
          </a:p>
        </p:txBody>
      </p:sp>
      <p:sp>
        <p:nvSpPr>
          <p:cNvPr id="12" name="Flowchart: Data 11"/>
          <p:cNvSpPr/>
          <p:nvPr/>
        </p:nvSpPr>
        <p:spPr>
          <a:xfrm>
            <a:off x="0" y="1371600"/>
            <a:ext cx="1981200" cy="16002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 is emptied  into auxiliary tank 1</a:t>
            </a:r>
            <a:endParaRPr lang="en-US" dirty="0"/>
          </a:p>
        </p:txBody>
      </p:sp>
      <p:sp>
        <p:nvSpPr>
          <p:cNvPr id="13" name="Flowchart: Data 12"/>
          <p:cNvSpPr/>
          <p:nvPr/>
        </p:nvSpPr>
        <p:spPr>
          <a:xfrm>
            <a:off x="6934200" y="2362200"/>
            <a:ext cx="1981200" cy="16002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 is emptied  into auxiliary tank 2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1"/>
          </p:cNvCxnSpPr>
          <p:nvPr/>
        </p:nvCxnSpPr>
        <p:spPr>
          <a:xfrm flipH="1">
            <a:off x="1905000" y="5943600"/>
            <a:ext cx="16764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2600" y="60198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water clarity is very low</a:t>
            </a:r>
            <a:endParaRPr lang="en-US" dirty="0"/>
          </a:p>
        </p:txBody>
      </p:sp>
      <p:sp>
        <p:nvSpPr>
          <p:cNvPr id="19" name="Flowchart: Data 18"/>
          <p:cNvSpPr/>
          <p:nvPr/>
        </p:nvSpPr>
        <p:spPr>
          <a:xfrm>
            <a:off x="0" y="5257800"/>
            <a:ext cx="1981200" cy="16002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Water is emptied  into auxiliary tank 3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38200"/>
            <a:ext cx="815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5">
                    <a:lumMod val="50000"/>
                  </a:schemeClr>
                </a:solidFill>
              </a:rPr>
              <a:t>Clarity and percentage is displayed on a web-app</a:t>
            </a:r>
            <a:endParaRPr lang="en-US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971800"/>
            <a:ext cx="754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Water is segregated using elctrical solenoid valves</a:t>
            </a:r>
            <a:endParaRPr lang="en-US" sz="4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143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8</cp:revision>
  <dcterms:created xsi:type="dcterms:W3CDTF">2016-04-03T08:34:30Z</dcterms:created>
  <dcterms:modified xsi:type="dcterms:W3CDTF">2016-04-03T14:09:45Z</dcterms:modified>
</cp:coreProperties>
</file>