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311" autoAdjust="0"/>
  </p:normalViewPr>
  <p:slideViewPr>
    <p:cSldViewPr snapToGrid="0">
      <p:cViewPr varScale="1">
        <p:scale>
          <a:sx n="85" d="100"/>
          <a:sy n="85" d="100"/>
        </p:scale>
        <p:origin x="341" y="6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1D81-E453-FAE3-C9D0-0906E3759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7D2A3-24F2-0AD8-B612-0CA29B902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7A00E-11F8-76E0-2811-F567DD51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3912-EA75-054D-BD3E-0195DAD992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A3F6D-25EB-29A8-CC6A-8BF5BD7F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CD064-F91F-C009-7BEE-ABBD563A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22F7-3435-DA4B-894A-11674474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5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E6EC-218A-4DD3-7496-D2A64CDF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5A568-717D-A542-20DF-17BDB10D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68B2F-7DAF-55C8-D5FB-E48E9512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3912-EA75-054D-BD3E-0195DAD992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FAC63-7823-4C4F-EC1C-40F5F7F9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FD62A-D4D5-7F1C-41D4-53733E1B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22F7-3435-DA4B-894A-11674474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43A31-E22A-2B17-10A0-BCCE9DA21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CC058-D1A5-2B0A-E68B-A86F7B107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E578D-1A6F-D013-FE1D-8E45EB64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3912-EA75-054D-BD3E-0195DAD992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0F338-9239-F932-AFBF-C3CE1B7B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64AEA-F691-E3C7-9EC3-9966CB06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22F7-3435-DA4B-894A-11674474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2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7196-0899-7385-F7B1-4297B74E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A977-820F-E3BB-C18E-2C84E17A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23D23-EAF2-7026-5A19-447BFD9F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3912-EA75-054D-BD3E-0195DAD992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D3DD0-A57B-7AE9-6FA3-7F0F1914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CBF1F-0B68-445F-395E-2E647BE8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22F7-3435-DA4B-894A-11674474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9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2CF-7EE0-9114-AFCD-741FFA9B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38C92-7E10-A05D-1B94-6FA8BB23F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FD1F9-4D71-BDBC-841D-83B6067C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3912-EA75-054D-BD3E-0195DAD992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BD781-4B26-694F-27D4-393C7C2F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322B8-C6D5-7400-C0D6-93D1CCD7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22F7-3435-DA4B-894A-11674474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2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F974-1BC3-7AAE-390F-48130351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9279-2A96-9FFE-5DD3-1DBC2A4EB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048CD-B9E0-0018-DF7C-5AC96753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50E2D-EC59-BE87-A1C1-C422FCC6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3912-EA75-054D-BD3E-0195DAD992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4F21C-BD4E-D111-D59F-69DA1087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B5399-4E08-96BA-2771-D0D6269E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22F7-3435-DA4B-894A-11674474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0D26-2E32-0F14-1986-9E6E932D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1DF97-A6E8-96B5-7A77-717533E0F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C5A1A-4727-8400-748E-50642E191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C0BBB-FF66-AB41-50EE-482789691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347AA-E37C-29AB-46C3-901157419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D2B59-1D69-5C8D-D8C8-BD174324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3912-EA75-054D-BD3E-0195DAD992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30507-CD9B-82E2-EA0D-3CC628EA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1CB52-D993-E7D0-6804-659F6F15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22F7-3435-DA4B-894A-11674474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0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6A07-3BDB-8842-4D12-D4ED4A7A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878CE-2EE6-AC52-87D6-B78E144D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3912-EA75-054D-BD3E-0195DAD992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53F32-B5B4-FF1B-5A91-F5C33932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D2BCB-8A03-8779-D4BD-5C64C2A7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22F7-3435-DA4B-894A-11674474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2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32D6C-F5ED-7DB9-31DF-C6AB7944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3912-EA75-054D-BD3E-0195DAD992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CECAE-80A7-AF7F-3199-D83FEB45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4CDD4-4929-91D6-1820-6F660AAB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22F7-3435-DA4B-894A-11674474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6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50FB-7453-B5AA-BC71-8C5EAA03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6F76-4445-6E66-71D8-C97AB9E4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37DD9-65EC-B8D6-5775-671A50272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63E3-A595-D1AB-242D-DA0309B3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3912-EA75-054D-BD3E-0195DAD992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55469-95B4-8551-E3EB-A6FF9903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B69FF-FAE0-9DC0-CADD-389CB9C6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22F7-3435-DA4B-894A-11674474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9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428B-00B8-E33D-E876-12359F2D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35180-949D-7FB6-B429-48E4CAE61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39A7E-5F09-280C-974F-C2F88E94D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D3BC3-5FF3-33EE-A8FF-11213973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3912-EA75-054D-BD3E-0195DAD992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C8E45-80BB-9457-4CA9-BAFD0D8F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B14B9-D886-8DB8-379B-29B0ED23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22F7-3435-DA4B-894A-11674474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81401-E40B-1D03-D4DA-6FC35372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37F6-C3C4-F506-4544-39D7775DD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F9F04-824A-425E-4249-CDE52F6CF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3912-EA75-054D-BD3E-0195DAD992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4DC5-B1FA-9D9D-7526-1CC0AC8C8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B978D-92F0-CA58-47D9-EE3CDE37D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C22F7-3435-DA4B-894A-11674474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6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E48F50-C2F4-5608-1DA1-6CF1555443AF}"/>
              </a:ext>
            </a:extLst>
          </p:cNvPr>
          <p:cNvSpPr/>
          <p:nvPr/>
        </p:nvSpPr>
        <p:spPr>
          <a:xfrm>
            <a:off x="4333875" y="-49427"/>
            <a:ext cx="2743200" cy="424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Individual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F8971B-3118-3F2B-F4BB-24DD0A807E38}"/>
              </a:ext>
            </a:extLst>
          </p:cNvPr>
          <p:cNvSpPr/>
          <p:nvPr/>
        </p:nvSpPr>
        <p:spPr>
          <a:xfrm>
            <a:off x="1733550" y="710303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DD078-61FD-900B-3D0F-4F1BE4C32E6C}"/>
              </a:ext>
            </a:extLst>
          </p:cNvPr>
          <p:cNvSpPr/>
          <p:nvPr/>
        </p:nvSpPr>
        <p:spPr>
          <a:xfrm>
            <a:off x="5391150" y="710303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FCC2C9-048C-978D-CCA5-1ABBEC98E713}"/>
              </a:ext>
            </a:extLst>
          </p:cNvPr>
          <p:cNvSpPr/>
          <p:nvPr/>
        </p:nvSpPr>
        <p:spPr>
          <a:xfrm>
            <a:off x="1733550" y="1553944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F3A672-3770-4068-2161-696029DC0B51}"/>
              </a:ext>
            </a:extLst>
          </p:cNvPr>
          <p:cNvSpPr/>
          <p:nvPr/>
        </p:nvSpPr>
        <p:spPr>
          <a:xfrm>
            <a:off x="5391150" y="1472302"/>
            <a:ext cx="2449286" cy="1121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FB110-F397-DBFB-BD2D-3EE81616BC67}"/>
              </a:ext>
            </a:extLst>
          </p:cNvPr>
          <p:cNvSpPr/>
          <p:nvPr/>
        </p:nvSpPr>
        <p:spPr>
          <a:xfrm>
            <a:off x="1733550" y="2718714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DD77-5169-6C1B-6D00-B31B3B4F13F8}"/>
              </a:ext>
            </a:extLst>
          </p:cNvPr>
          <p:cNvSpPr/>
          <p:nvPr/>
        </p:nvSpPr>
        <p:spPr>
          <a:xfrm>
            <a:off x="5391150" y="2718714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ADF50A-BC69-8B16-A342-A577CFAD2BF8}"/>
              </a:ext>
            </a:extLst>
          </p:cNvPr>
          <p:cNvSpPr/>
          <p:nvPr/>
        </p:nvSpPr>
        <p:spPr>
          <a:xfrm>
            <a:off x="1733550" y="4120245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17BCE-D3AE-F50A-D7E4-13F9BB1675D8}"/>
              </a:ext>
            </a:extLst>
          </p:cNvPr>
          <p:cNvSpPr/>
          <p:nvPr/>
        </p:nvSpPr>
        <p:spPr>
          <a:xfrm>
            <a:off x="5391150" y="4120245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9A8488-1832-AE52-63DA-DB5D37699C07}"/>
              </a:ext>
            </a:extLst>
          </p:cNvPr>
          <p:cNvSpPr/>
          <p:nvPr/>
        </p:nvSpPr>
        <p:spPr>
          <a:xfrm>
            <a:off x="1733550" y="3420840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45BD81-142A-F607-7EA0-C43EE353939F}"/>
              </a:ext>
            </a:extLst>
          </p:cNvPr>
          <p:cNvSpPr/>
          <p:nvPr/>
        </p:nvSpPr>
        <p:spPr>
          <a:xfrm>
            <a:off x="5391150" y="3420840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572B0D-B621-CF43-5774-DC379B296891}"/>
              </a:ext>
            </a:extLst>
          </p:cNvPr>
          <p:cNvSpPr txBox="1"/>
          <p:nvPr/>
        </p:nvSpPr>
        <p:spPr>
          <a:xfrm>
            <a:off x="8112579" y="2789468"/>
            <a:ext cx="284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Down with Add Option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18ACFE-D43A-7038-B14A-C296A0787AC1}"/>
              </a:ext>
            </a:extLst>
          </p:cNvPr>
          <p:cNvSpPr txBox="1"/>
          <p:nvPr/>
        </p:nvSpPr>
        <p:spPr>
          <a:xfrm>
            <a:off x="8025493" y="3530480"/>
            <a:ext cx="25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 separated topics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7407E7-2AD8-C3DC-C835-AE3067147874}"/>
              </a:ext>
            </a:extLst>
          </p:cNvPr>
          <p:cNvSpPr txBox="1"/>
          <p:nvPr/>
        </p:nvSpPr>
        <p:spPr>
          <a:xfrm>
            <a:off x="8112579" y="4120245"/>
            <a:ext cx="212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Science,Arts,Domain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1AF2E4-52FB-ED96-B26C-6726538C9CC9}"/>
              </a:ext>
            </a:extLst>
          </p:cNvPr>
          <p:cNvSpPr txBox="1"/>
          <p:nvPr/>
        </p:nvSpPr>
        <p:spPr>
          <a:xfrm>
            <a:off x="8112579" y="2048456"/>
            <a:ext cx="316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 fill based on Description??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C2484C-6402-8B5F-5C89-1A7FD8D5C8CC}"/>
              </a:ext>
            </a:extLst>
          </p:cNvPr>
          <p:cNvSpPr/>
          <p:nvPr/>
        </p:nvSpPr>
        <p:spPr>
          <a:xfrm>
            <a:off x="1733550" y="4819650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8E5D8E-34ED-9A19-D7F0-7D63D4DB767D}"/>
              </a:ext>
            </a:extLst>
          </p:cNvPr>
          <p:cNvSpPr/>
          <p:nvPr/>
        </p:nvSpPr>
        <p:spPr>
          <a:xfrm>
            <a:off x="5391150" y="4819650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9FCC04-5039-2055-7B72-7A13FBECE305}"/>
              </a:ext>
            </a:extLst>
          </p:cNvPr>
          <p:cNvSpPr/>
          <p:nvPr/>
        </p:nvSpPr>
        <p:spPr>
          <a:xfrm>
            <a:off x="1733550" y="5400675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D0A0B1-B4FC-BA27-83C3-E6108566E022}"/>
              </a:ext>
            </a:extLst>
          </p:cNvPr>
          <p:cNvSpPr/>
          <p:nvPr/>
        </p:nvSpPr>
        <p:spPr>
          <a:xfrm>
            <a:off x="5391150" y="5400675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ACF44F-3AA5-A4F3-3691-04443F903BE0}"/>
              </a:ext>
            </a:extLst>
          </p:cNvPr>
          <p:cNvSpPr/>
          <p:nvPr/>
        </p:nvSpPr>
        <p:spPr>
          <a:xfrm>
            <a:off x="1810053" y="6147697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Summary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4C9147-456D-92BB-FD27-570B1F72B459}"/>
              </a:ext>
            </a:extLst>
          </p:cNvPr>
          <p:cNvSpPr/>
          <p:nvPr/>
        </p:nvSpPr>
        <p:spPr>
          <a:xfrm>
            <a:off x="5391150" y="6119122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Fiile</a:t>
            </a:r>
            <a:r>
              <a:rPr lang="en-US" dirty="0"/>
              <a:t> Upload</a:t>
            </a:r>
          </a:p>
        </p:txBody>
      </p:sp>
    </p:spTree>
    <p:extLst>
      <p:ext uri="{BB962C8B-B14F-4D97-AF65-F5344CB8AC3E}">
        <p14:creationId xmlns:p14="http://schemas.microsoft.com/office/powerpoint/2010/main" val="68506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6BDEDE-CF14-4828-ABCF-2EEA7F6A6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23" y="754716"/>
            <a:ext cx="9224682" cy="51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0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A870B0-296B-4A91-A4B1-7A2E8FE4946D}"/>
              </a:ext>
            </a:extLst>
          </p:cNvPr>
          <p:cNvSpPr/>
          <p:nvPr/>
        </p:nvSpPr>
        <p:spPr>
          <a:xfrm>
            <a:off x="4346232" y="0"/>
            <a:ext cx="2743200" cy="424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Institute Upload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1A6495-916B-4505-820B-0A40976CD7D6}"/>
              </a:ext>
            </a:extLst>
          </p:cNvPr>
          <p:cNvSpPr/>
          <p:nvPr/>
        </p:nvSpPr>
        <p:spPr>
          <a:xfrm>
            <a:off x="1896946" y="1665137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ACADEMIC YEAR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6471C4-FEA0-4B60-9B0B-BDDDEC8679F3}"/>
              </a:ext>
            </a:extLst>
          </p:cNvPr>
          <p:cNvSpPr/>
          <p:nvPr/>
        </p:nvSpPr>
        <p:spPr>
          <a:xfrm>
            <a:off x="1896946" y="3220406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UPKOAD EXCEL SHEET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BF9BEB-5F4C-4770-8FB3-8966BC92F0AD}"/>
              </a:ext>
            </a:extLst>
          </p:cNvPr>
          <p:cNvSpPr/>
          <p:nvPr/>
        </p:nvSpPr>
        <p:spPr>
          <a:xfrm>
            <a:off x="1896946" y="5837933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INDIVIADUAL PROJECT BUTTON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C8A42F-EAA6-49C2-88B5-06D84BA4452F}"/>
              </a:ext>
            </a:extLst>
          </p:cNvPr>
          <p:cNvSpPr/>
          <p:nvPr/>
        </p:nvSpPr>
        <p:spPr>
          <a:xfrm>
            <a:off x="6268479" y="1582988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FROM:</a:t>
            </a:r>
          </a:p>
          <a:p>
            <a:pPr algn="ctr"/>
            <a:r>
              <a:rPr lang="en-US" dirty="0"/>
              <a:t>TO: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502AC1-D7D0-43C2-AFD6-7B21F646B001}"/>
              </a:ext>
            </a:extLst>
          </p:cNvPr>
          <p:cNvSpPr/>
          <p:nvPr/>
        </p:nvSpPr>
        <p:spPr>
          <a:xfrm>
            <a:off x="6268479" y="3220406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FORMAT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8DB809-CD34-47CA-ABBD-14B8F4251453}"/>
              </a:ext>
            </a:extLst>
          </p:cNvPr>
          <p:cNvSpPr/>
          <p:nvPr/>
        </p:nvSpPr>
        <p:spPr>
          <a:xfrm>
            <a:off x="6268479" y="5851972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4649F-6F9F-401B-9F7F-7682D033FD92}"/>
              </a:ext>
            </a:extLst>
          </p:cNvPr>
          <p:cNvSpPr txBox="1"/>
          <p:nvPr/>
        </p:nvSpPr>
        <p:spPr>
          <a:xfrm>
            <a:off x="9181070" y="5831543"/>
            <a:ext cx="270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Navigate to </a:t>
            </a:r>
            <a:r>
              <a:rPr lang="en-US" dirty="0" err="1"/>
              <a:t>invidual</a:t>
            </a:r>
            <a:r>
              <a:rPr lang="en-US" dirty="0"/>
              <a:t> project upload page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5F65D8-5E9B-4EA0-85F7-EEC58492D6B5}"/>
              </a:ext>
            </a:extLst>
          </p:cNvPr>
          <p:cNvSpPr/>
          <p:nvPr/>
        </p:nvSpPr>
        <p:spPr>
          <a:xfrm>
            <a:off x="1896946" y="4536189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0A1BF-1BC6-423C-BD0C-85693966DB20}"/>
              </a:ext>
            </a:extLst>
          </p:cNvPr>
          <p:cNvSpPr/>
          <p:nvPr/>
        </p:nvSpPr>
        <p:spPr>
          <a:xfrm>
            <a:off x="6268479" y="4536189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9A60ED-41EB-435D-EA4C-329955899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06" y="643778"/>
            <a:ext cx="8561294" cy="481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9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F10C6-E2DF-448A-ACA9-A3D376EE8EAE}"/>
              </a:ext>
            </a:extLst>
          </p:cNvPr>
          <p:cNvSpPr/>
          <p:nvPr/>
        </p:nvSpPr>
        <p:spPr>
          <a:xfrm>
            <a:off x="4668500" y="0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CC1F5A-9700-4CD9-A91C-B1BAF4368965}"/>
              </a:ext>
            </a:extLst>
          </p:cNvPr>
          <p:cNvSpPr/>
          <p:nvPr/>
        </p:nvSpPr>
        <p:spPr>
          <a:xfrm>
            <a:off x="5061637" y="5620054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WITH GOOGLE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6FC28F-295B-42AD-9BFB-D82B996B8BA7}"/>
              </a:ext>
            </a:extLst>
          </p:cNvPr>
          <p:cNvSpPr/>
          <p:nvPr/>
        </p:nvSpPr>
        <p:spPr>
          <a:xfrm>
            <a:off x="1968329" y="4405982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A6DD5-624E-4FB5-98A4-CBBED34FF47D}"/>
              </a:ext>
            </a:extLst>
          </p:cNvPr>
          <p:cNvSpPr/>
          <p:nvPr/>
        </p:nvSpPr>
        <p:spPr>
          <a:xfrm>
            <a:off x="1968329" y="1494075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A2B6C0-E18D-4EDA-8DD5-EACEAF61AF28}"/>
              </a:ext>
            </a:extLst>
          </p:cNvPr>
          <p:cNvSpPr/>
          <p:nvPr/>
        </p:nvSpPr>
        <p:spPr>
          <a:xfrm>
            <a:off x="1968329" y="2950028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22320-6A0F-4920-830F-4F5EFEA0D481}"/>
              </a:ext>
            </a:extLst>
          </p:cNvPr>
          <p:cNvSpPr/>
          <p:nvPr/>
        </p:nvSpPr>
        <p:spPr>
          <a:xfrm>
            <a:off x="6549744" y="1494075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4C0D11-79C6-472C-9C3A-15C27675ABC7}"/>
              </a:ext>
            </a:extLst>
          </p:cNvPr>
          <p:cNvSpPr/>
          <p:nvPr/>
        </p:nvSpPr>
        <p:spPr>
          <a:xfrm>
            <a:off x="6549744" y="2950028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79EFE-8ED8-464E-A2E9-78B856E4EFA1}"/>
              </a:ext>
            </a:extLst>
          </p:cNvPr>
          <p:cNvSpPr/>
          <p:nvPr/>
        </p:nvSpPr>
        <p:spPr>
          <a:xfrm>
            <a:off x="6549744" y="4405982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2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9C980A-2251-A971-466B-B4A26B03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91" y="726141"/>
            <a:ext cx="8574244" cy="482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3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F10C6-E2DF-448A-ACA9-A3D376EE8EAE}"/>
              </a:ext>
            </a:extLst>
          </p:cNvPr>
          <p:cNvSpPr/>
          <p:nvPr/>
        </p:nvSpPr>
        <p:spPr>
          <a:xfrm>
            <a:off x="4668500" y="-49555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CC1F5A-9700-4CD9-A91C-B1BAF4368965}"/>
              </a:ext>
            </a:extLst>
          </p:cNvPr>
          <p:cNvSpPr/>
          <p:nvPr/>
        </p:nvSpPr>
        <p:spPr>
          <a:xfrm>
            <a:off x="5061637" y="5620054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 WITH GOOGLE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6FC28F-295B-42AD-9BFB-D82B996B8BA7}"/>
              </a:ext>
            </a:extLst>
          </p:cNvPr>
          <p:cNvSpPr/>
          <p:nvPr/>
        </p:nvSpPr>
        <p:spPr>
          <a:xfrm>
            <a:off x="1968329" y="4405982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A6DD5-624E-4FB5-98A4-CBBED34FF47D}"/>
              </a:ext>
            </a:extLst>
          </p:cNvPr>
          <p:cNvSpPr/>
          <p:nvPr/>
        </p:nvSpPr>
        <p:spPr>
          <a:xfrm>
            <a:off x="1968329" y="1494075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A2B6C0-E18D-4EDA-8DD5-EACEAF61AF28}"/>
              </a:ext>
            </a:extLst>
          </p:cNvPr>
          <p:cNvSpPr/>
          <p:nvPr/>
        </p:nvSpPr>
        <p:spPr>
          <a:xfrm>
            <a:off x="1968329" y="2950028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22320-6A0F-4920-830F-4F5EFEA0D481}"/>
              </a:ext>
            </a:extLst>
          </p:cNvPr>
          <p:cNvSpPr/>
          <p:nvPr/>
        </p:nvSpPr>
        <p:spPr>
          <a:xfrm>
            <a:off x="6549744" y="1494075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4C0D11-79C6-472C-9C3A-15C27675ABC7}"/>
              </a:ext>
            </a:extLst>
          </p:cNvPr>
          <p:cNvSpPr/>
          <p:nvPr/>
        </p:nvSpPr>
        <p:spPr>
          <a:xfrm>
            <a:off x="6549744" y="2950028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79EFE-8ED8-464E-A2E9-78B856E4EFA1}"/>
              </a:ext>
            </a:extLst>
          </p:cNvPr>
          <p:cNvSpPr/>
          <p:nvPr/>
        </p:nvSpPr>
        <p:spPr>
          <a:xfrm>
            <a:off x="6549744" y="4405982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3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166A92-8343-0CE7-50A1-B1ADF458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10" y="1568823"/>
            <a:ext cx="5122831" cy="34514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0FFDB5-FA80-D980-A565-DEB53C812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581" y="1649504"/>
            <a:ext cx="5848972" cy="329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2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B9B255-0E33-43E5-AB20-4CDB7D5AD5DE}"/>
              </a:ext>
            </a:extLst>
          </p:cNvPr>
          <p:cNvSpPr/>
          <p:nvPr/>
        </p:nvSpPr>
        <p:spPr>
          <a:xfrm>
            <a:off x="4699171" y="0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7CD5DC-2277-44A2-B1E8-CE655B4E7AE2}"/>
              </a:ext>
            </a:extLst>
          </p:cNvPr>
          <p:cNvSpPr/>
          <p:nvPr/>
        </p:nvSpPr>
        <p:spPr>
          <a:xfrm>
            <a:off x="3818238" y="960044"/>
            <a:ext cx="4349578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55198-19AB-4A34-9B58-D9D8C5F7200B}"/>
              </a:ext>
            </a:extLst>
          </p:cNvPr>
          <p:cNvSpPr/>
          <p:nvPr/>
        </p:nvSpPr>
        <p:spPr>
          <a:xfrm>
            <a:off x="4871357" y="1656562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UNIQUE USER 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4E1BC-7275-4754-82F3-120BE743542C}"/>
              </a:ext>
            </a:extLst>
          </p:cNvPr>
          <p:cNvSpPr/>
          <p:nvPr/>
        </p:nvSpPr>
        <p:spPr>
          <a:xfrm>
            <a:off x="2124847" y="5658470"/>
            <a:ext cx="2746507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NEW PROJECTS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E02FD-30D7-48EF-A69D-216E3CAE99DC}"/>
              </a:ext>
            </a:extLst>
          </p:cNvPr>
          <p:cNvSpPr/>
          <p:nvPr/>
        </p:nvSpPr>
        <p:spPr>
          <a:xfrm>
            <a:off x="2124847" y="4521795"/>
            <a:ext cx="2746508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EDIT/REMOVE UPLOADED PROJECTS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88DD09-C013-4579-91BC-9F5E0F87CE76}"/>
              </a:ext>
            </a:extLst>
          </p:cNvPr>
          <p:cNvSpPr/>
          <p:nvPr/>
        </p:nvSpPr>
        <p:spPr>
          <a:xfrm>
            <a:off x="2124847" y="2950953"/>
            <a:ext cx="2746509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UPLOADED PROJECTS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429A08-9682-46E7-AD02-32B00670F648}"/>
              </a:ext>
            </a:extLst>
          </p:cNvPr>
          <p:cNvSpPr/>
          <p:nvPr/>
        </p:nvSpPr>
        <p:spPr>
          <a:xfrm>
            <a:off x="6943173" y="2950028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A0790-0D74-426D-8B19-97A6721EA88D}"/>
              </a:ext>
            </a:extLst>
          </p:cNvPr>
          <p:cNvSpPr/>
          <p:nvPr/>
        </p:nvSpPr>
        <p:spPr>
          <a:xfrm>
            <a:off x="6943173" y="4272833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1A8362-82DE-4155-94EE-16263CBCBC82}"/>
              </a:ext>
            </a:extLst>
          </p:cNvPr>
          <p:cNvSpPr/>
          <p:nvPr/>
        </p:nvSpPr>
        <p:spPr>
          <a:xfrm>
            <a:off x="6943173" y="5647627"/>
            <a:ext cx="244928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A116E2C-19E2-4E1D-808A-6325132A182F}"/>
              </a:ext>
            </a:extLst>
          </p:cNvPr>
          <p:cNvSpPr/>
          <p:nvPr/>
        </p:nvSpPr>
        <p:spPr>
          <a:xfrm>
            <a:off x="753247" y="720558"/>
            <a:ext cx="1371600" cy="13941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6F8EAE-24D9-4861-A3A8-041C67A11571}"/>
              </a:ext>
            </a:extLst>
          </p:cNvPr>
          <p:cNvCxnSpPr>
            <a:cxnSpLocks/>
          </p:cNvCxnSpPr>
          <p:nvPr/>
        </p:nvCxnSpPr>
        <p:spPr>
          <a:xfrm>
            <a:off x="11631827" y="720558"/>
            <a:ext cx="358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D363CB8-F3C6-44C6-BEC8-78E8624E148E}"/>
              </a:ext>
            </a:extLst>
          </p:cNvPr>
          <p:cNvSpPr/>
          <p:nvPr/>
        </p:nvSpPr>
        <p:spPr>
          <a:xfrm>
            <a:off x="9658151" y="1010970"/>
            <a:ext cx="2449286" cy="3881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4DBDD9-A515-4044-9108-04EE69AD3FE0}"/>
              </a:ext>
            </a:extLst>
          </p:cNvPr>
          <p:cNvCxnSpPr>
            <a:cxnSpLocks/>
          </p:cNvCxnSpPr>
          <p:nvPr/>
        </p:nvCxnSpPr>
        <p:spPr>
          <a:xfrm>
            <a:off x="11631827" y="815041"/>
            <a:ext cx="358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B26D1F-4A57-411C-936E-07AF4D1433E0}"/>
              </a:ext>
            </a:extLst>
          </p:cNvPr>
          <p:cNvCxnSpPr>
            <a:cxnSpLocks/>
          </p:cNvCxnSpPr>
          <p:nvPr/>
        </p:nvCxnSpPr>
        <p:spPr>
          <a:xfrm>
            <a:off x="11631827" y="913005"/>
            <a:ext cx="358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3EC6B2-2EDE-4F34-A0CE-EC21617DFE07}"/>
              </a:ext>
            </a:extLst>
          </p:cNvPr>
          <p:cNvSpPr/>
          <p:nvPr/>
        </p:nvSpPr>
        <p:spPr>
          <a:xfrm>
            <a:off x="9861207" y="1365782"/>
            <a:ext cx="2184504" cy="478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1D79B2-A83F-44E7-8542-F60F19C8CAF3}"/>
              </a:ext>
            </a:extLst>
          </p:cNvPr>
          <p:cNvSpPr/>
          <p:nvPr/>
        </p:nvSpPr>
        <p:spPr>
          <a:xfrm>
            <a:off x="9862419" y="2340048"/>
            <a:ext cx="2184504" cy="478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INBOX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E0933B-FCFA-4513-B5C5-BAF96273A889}"/>
              </a:ext>
            </a:extLst>
          </p:cNvPr>
          <p:cNvSpPr/>
          <p:nvPr/>
        </p:nvSpPr>
        <p:spPr>
          <a:xfrm>
            <a:off x="9861207" y="3212454"/>
            <a:ext cx="2184504" cy="478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PRFERENCES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799498-1D95-4949-92CD-103E1697513E}"/>
              </a:ext>
            </a:extLst>
          </p:cNvPr>
          <p:cNvSpPr/>
          <p:nvPr/>
        </p:nvSpPr>
        <p:spPr>
          <a:xfrm>
            <a:off x="9862419" y="4186720"/>
            <a:ext cx="2184504" cy="478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EE5F2A-150D-8A1A-6E56-451020352138}"/>
              </a:ext>
            </a:extLst>
          </p:cNvPr>
          <p:cNvSpPr/>
          <p:nvPr/>
        </p:nvSpPr>
        <p:spPr>
          <a:xfrm>
            <a:off x="2429435" y="3541059"/>
            <a:ext cx="2441919" cy="313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258989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Muthukumaran N</dc:creator>
  <cp:lastModifiedBy>Agalya s</cp:lastModifiedBy>
  <cp:revision>4</cp:revision>
  <dcterms:created xsi:type="dcterms:W3CDTF">2023-12-11T13:36:52Z</dcterms:created>
  <dcterms:modified xsi:type="dcterms:W3CDTF">2023-12-11T20:16:03Z</dcterms:modified>
</cp:coreProperties>
</file>