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747-BD18-43F5-B077-FF3001BEE2E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DS\Desktop\[로고]_4차산업_가로타입_ver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00" y="2708920"/>
            <a:ext cx="7150708" cy="20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45238"/>
              </p:ext>
            </p:extLst>
          </p:nvPr>
        </p:nvGraphicFramePr>
        <p:xfrm>
          <a:off x="202302" y="1218601"/>
          <a:ext cx="8762186" cy="5559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46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팀명</a:t>
                      </a:r>
                      <a:r>
                        <a:rPr lang="en-US" altLang="ko-KR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(</a:t>
                      </a:r>
                      <a:r>
                        <a:rPr lang="ko-KR" altLang="en-US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팀원</a:t>
                      </a:r>
                      <a:r>
                        <a:rPr lang="en-US" altLang="ko-KR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패션리더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윤루빈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김재현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김현민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성하진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아이디어명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힙드로브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(Hip-</a:t>
                      </a:r>
                      <a:r>
                        <a:rPr lang="en-US" altLang="ko-KR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drobe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 목표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패션에 관심이 없는 사람도 부담 없이 이용할 수 있는 패션 플랫폼 서비스를 제공한다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096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 방법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기술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Python(Django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sqlite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en-US" altLang="ko-KR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OpenCV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백그라운드 제거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 및 비교분석 정보 제공을 위한 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스코어링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유사도 분석 알고리즘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(TBD), Bootstrap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프론트엔드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라이브러리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힙드로브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이용자가 자신의 옷을 온라인으로 관리할 수 있는 나만의 옷장 서비스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구현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보유 옷 업로드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코디네이팅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데일리룩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및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히스토리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방명록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힙태티스틱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유저의 옷 관련 통계 정보와 옷 별로 메타 정보에 따라 관리 팁을 제공한다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입는다그램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가제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코디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포스팅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랭킹 기능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539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일정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11/25 : 2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아이디어톤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11/26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~ 12/1 :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피드백을 반영한 수정방향 회의 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스키마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en-US" altLang="ko-KR" sz="125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12/2 ~ 12/8 : (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미리 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하는거를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계획서에도 작성해야 하는건지 여쭤보자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12/11 ~ 12/13 : 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해커톤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START!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12/13 : 2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해커톤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발표</a:t>
                      </a:r>
                      <a:endParaRPr lang="ko-KR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857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팀원 역할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윤루빈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PM,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프론트엔드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김현민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입는다그램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구현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김재현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힙드로브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구현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성하진 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힙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태티스틱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구현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302" y="260648"/>
            <a:ext cx="6155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아이디어톤 </a:t>
            </a:r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 프로젝트</a:t>
            </a:r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2453" y="1003121"/>
            <a:ext cx="30537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r>
              <a:rPr lang="en-US" altLang="ko-KR" sz="12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 Open API</a:t>
            </a:r>
            <a:r>
              <a:rPr lang="ko-KR" altLang="en-US" sz="12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활용한 </a:t>
            </a:r>
            <a:r>
              <a:rPr lang="ko-KR" altLang="en-US" sz="12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ko-KR" altLang="en-US" sz="12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전처리</a:t>
            </a:r>
            <a:r>
              <a:rPr lang="en-US" altLang="ko-KR" sz="12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9657" y="818455"/>
            <a:ext cx="15565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차산업혁명 선도인력양성</a:t>
            </a: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7496591" y="6489527"/>
            <a:ext cx="1491260" cy="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222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나눔스퀘어 ExtraBold</vt:lpstr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신윤미</dc:creator>
  <cp:lastModifiedBy>student</cp:lastModifiedBy>
  <cp:revision>43</cp:revision>
  <dcterms:created xsi:type="dcterms:W3CDTF">2018-06-14T01:12:41Z</dcterms:created>
  <dcterms:modified xsi:type="dcterms:W3CDTF">2019-11-21T00:14:16Z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종합프로젝트\(양식) 4차 4기 2차 아이디어톤_기획안.pptx</vt:lpwstr>
  </property>
</Properties>
</file>