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5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74246" autoAdjust="0"/>
  </p:normalViewPr>
  <p:slideViewPr>
    <p:cSldViewPr snapToGrid="0">
      <p:cViewPr varScale="1">
        <p:scale>
          <a:sx n="63" d="100"/>
          <a:sy n="63" d="100"/>
        </p:scale>
        <p:origin x="13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DCB44-98FC-4E27-8806-F0007DA264F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0B09-6589-4F7A-BEBD-4829EC9E1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 동기 </a:t>
            </a:r>
            <a:r>
              <a:rPr lang="en-US" altLang="ko-KR" dirty="0"/>
              <a:t>(</a:t>
            </a:r>
            <a:r>
              <a:rPr lang="ko-KR" altLang="en-US" dirty="0"/>
              <a:t>문제의식으로 출발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/>
              <a:t>패알못의</a:t>
            </a:r>
            <a:r>
              <a:rPr lang="ko-KR" altLang="en-US" dirty="0"/>
              <a:t> 옷장 관리와 코디 고민</a:t>
            </a:r>
            <a:r>
              <a:rPr lang="en-US" altLang="ko-KR" dirty="0"/>
              <a:t>) =&gt; BUT! </a:t>
            </a:r>
            <a:r>
              <a:rPr lang="ko-KR" altLang="en-US" dirty="0"/>
              <a:t>유사서비스들은 패피들의 장</a:t>
            </a:r>
            <a:r>
              <a:rPr lang="en-US" altLang="ko-KR" dirty="0"/>
              <a:t>.. </a:t>
            </a:r>
            <a:r>
              <a:rPr lang="ko-KR" altLang="en-US" dirty="0"/>
              <a:t>옷에 관심이 많은 사람들 위주로 커뮤니티가 조성돼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판매하고 있는 옷들은 뭐가 </a:t>
            </a:r>
            <a:r>
              <a:rPr lang="ko-KR" altLang="en-US" dirty="0" err="1"/>
              <a:t>뭔지</a:t>
            </a:r>
            <a:r>
              <a:rPr lang="ko-KR" altLang="en-US" dirty="0"/>
              <a:t> 모르겠다</a:t>
            </a:r>
            <a:r>
              <a:rPr lang="en-US" altLang="ko-KR" dirty="0"/>
              <a:t>. </a:t>
            </a:r>
            <a:r>
              <a:rPr lang="ko-KR" altLang="en-US" dirty="0" err="1"/>
              <a:t>패알못들은</a:t>
            </a:r>
            <a:r>
              <a:rPr lang="ko-KR" altLang="en-US" dirty="0"/>
              <a:t> 기가 죽고 어려운 것 투성이다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52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0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패션에 관심이 없는 사람들까지 아우를 수 있는 서비스를 생각하게 됨</a:t>
            </a:r>
            <a:r>
              <a:rPr lang="en-US" altLang="ko-KR" dirty="0"/>
              <a:t>! </a:t>
            </a:r>
            <a:r>
              <a:rPr lang="ko-KR" altLang="en-US" dirty="0" err="1"/>
              <a:t>패알못들의</a:t>
            </a:r>
            <a:r>
              <a:rPr lang="ko-KR" altLang="en-US" dirty="0"/>
              <a:t> 고민을 이렇게 해결하면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5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소개가 먼저 나오는게 어떨까요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3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핵심기능은 간단하게 설명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 기능에 대한 상세 설명</a:t>
            </a:r>
            <a:endParaRPr lang="en-US" altLang="ko-KR" dirty="0"/>
          </a:p>
          <a:p>
            <a:r>
              <a:rPr lang="ko-KR" altLang="en-US" dirty="0"/>
              <a:t>특히 </a:t>
            </a:r>
            <a:r>
              <a:rPr lang="ko-KR" altLang="en-US" dirty="0" err="1"/>
              <a:t>힙태티스틱은</a:t>
            </a:r>
            <a:r>
              <a:rPr lang="ko-KR" altLang="en-US" dirty="0"/>
              <a:t> 구체화가 필요할 듯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메타정보를 대략적으로 </a:t>
            </a:r>
            <a:r>
              <a:rPr lang="ko-KR" altLang="en-US" dirty="0" err="1"/>
              <a:t>어떤식으로</a:t>
            </a:r>
            <a:r>
              <a:rPr lang="ko-KR" altLang="en-US" dirty="0"/>
              <a:t> 짰는지 설명하고</a:t>
            </a:r>
            <a:r>
              <a:rPr lang="en-US" altLang="ko-KR" dirty="0"/>
              <a:t>, </a:t>
            </a:r>
            <a:r>
              <a:rPr lang="ko-KR" altLang="en-US" dirty="0"/>
              <a:t>그걸 바탕으로 어떻게 데이터를 제시할 것인지를</a:t>
            </a:r>
            <a:r>
              <a:rPr lang="en-US" altLang="ko-KR" dirty="0"/>
              <a:t>, UI</a:t>
            </a:r>
            <a:r>
              <a:rPr lang="ko-KR" altLang="en-US" dirty="0"/>
              <a:t> </a:t>
            </a:r>
            <a:r>
              <a:rPr lang="en-US" altLang="ko-KR" dirty="0"/>
              <a:t>Design </a:t>
            </a:r>
            <a:r>
              <a:rPr lang="ko-KR" altLang="en-US" dirty="0"/>
              <a:t>보여줄 때 설명하자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-------------------------------------</a:t>
            </a:r>
          </a:p>
          <a:p>
            <a:r>
              <a:rPr lang="ko-KR" altLang="en-US" dirty="0" err="1"/>
              <a:t>힙태티스틱에</a:t>
            </a:r>
            <a:r>
              <a:rPr lang="ko-KR" altLang="en-US" dirty="0"/>
              <a:t> 유저 보유 옷을 바탕으로 패션 관심도를 구분해서 패션용어도 설명해주면 어떨지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힙</a:t>
            </a:r>
            <a:r>
              <a:rPr lang="en-US" altLang="ko-KR" dirty="0"/>
              <a:t>-</a:t>
            </a:r>
            <a:r>
              <a:rPr lang="ko-KR" altLang="en-US" dirty="0" err="1"/>
              <a:t>뮤니티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입는다그램</a:t>
            </a:r>
            <a:r>
              <a:rPr lang="ko-KR" altLang="en-US" dirty="0"/>
              <a:t> 어떨지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9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동의합니다</a:t>
            </a:r>
            <a:r>
              <a:rPr lang="en-US" altLang="ko-KR" dirty="0"/>
              <a:t>. </a:t>
            </a:r>
            <a:r>
              <a:rPr lang="ko-KR" altLang="en-US" dirty="0" err="1"/>
              <a:t>힙태티스틱</a:t>
            </a:r>
            <a:r>
              <a:rPr lang="ko-KR" altLang="en-US" dirty="0"/>
              <a:t> 들어가기 앞서서 메타정보 정리한 거</a:t>
            </a:r>
            <a:r>
              <a:rPr lang="en-US" altLang="ko-KR" dirty="0"/>
              <a:t>(</a:t>
            </a:r>
            <a:r>
              <a:rPr lang="ko-KR" altLang="en-US" dirty="0"/>
              <a:t>데이터베이스 </a:t>
            </a:r>
            <a:r>
              <a:rPr lang="ko-KR" altLang="en-US" dirty="0" err="1"/>
              <a:t>스키마라던가</a:t>
            </a:r>
            <a:r>
              <a:rPr lang="en-US" altLang="ko-KR" dirty="0"/>
              <a:t>!)</a:t>
            </a:r>
            <a:r>
              <a:rPr lang="ko-KR" altLang="en-US" dirty="0"/>
              <a:t> 보여주면서 통계 데이터 제시하는 맥락을 </a:t>
            </a:r>
            <a:r>
              <a:rPr lang="ko-KR" altLang="en-US" dirty="0" err="1"/>
              <a:t>간단하게나마</a:t>
            </a:r>
            <a:r>
              <a:rPr lang="ko-KR" altLang="en-US" dirty="0"/>
              <a:t> 설명하면 어떨지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0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동의합니다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7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TBD</a:t>
            </a:r>
            <a:r>
              <a:rPr lang="ko-KR" altLang="en-US" dirty="0"/>
              <a:t>가 </a:t>
            </a:r>
            <a:r>
              <a:rPr lang="ko-KR" altLang="en-US" dirty="0" err="1"/>
              <a:t>뭐에요</a:t>
            </a:r>
            <a:r>
              <a:rPr lang="en-US" altLang="ko-KR" dirty="0"/>
              <a:t>..?!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70B09-6589-4F7A-BEBD-4829EC9E1F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2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9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2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아이디어톤</a:t>
            </a:r>
            <a:r>
              <a:rPr lang="ko-KR" altLang="en-US" dirty="0"/>
              <a:t> 발표</a:t>
            </a:r>
            <a:br>
              <a:rPr lang="en-US" altLang="ko-KR" dirty="0"/>
            </a:br>
            <a:r>
              <a:rPr lang="ko-KR" altLang="en-US" dirty="0"/>
              <a:t>어떻게 할까</a:t>
            </a:r>
          </a:p>
        </p:txBody>
      </p:sp>
    </p:spTree>
    <p:extLst>
      <p:ext uri="{BB962C8B-B14F-4D97-AF65-F5344CB8AC3E}">
        <p14:creationId xmlns:p14="http://schemas.microsoft.com/office/powerpoint/2010/main" val="389342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어디까지 구현할 것인가</a:t>
            </a:r>
            <a:r>
              <a:rPr lang="en-US" altLang="ko-KR" sz="3600" dirty="0"/>
              <a:t>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나만의 옷장 모든 기능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/>
              <a:t>힙</a:t>
            </a:r>
            <a:r>
              <a:rPr lang="en-US" altLang="ko-KR" dirty="0"/>
              <a:t>-</a:t>
            </a:r>
            <a:r>
              <a:rPr lang="ko-KR" altLang="en-US" dirty="0" err="1"/>
              <a:t>태티스틱</a:t>
            </a:r>
            <a:r>
              <a:rPr lang="ko-KR" altLang="en-US" dirty="0"/>
              <a:t> 일부 기능</a:t>
            </a:r>
            <a:endParaRPr lang="en-US" altLang="ko-KR" dirty="0"/>
          </a:p>
          <a:p>
            <a:pPr>
              <a:lnSpc>
                <a:spcPct val="250000"/>
              </a:lnSpc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449985"/>
            <a:ext cx="871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나누기부터 테이블 디자인 까지 많은 시간이 걸리고 그 후로도 꽤 많은 시행착오를 겪을 것이라는 점을 적극적으로 엄살</a:t>
            </a:r>
            <a:r>
              <a:rPr lang="en-US" altLang="ko-KR" dirty="0"/>
              <a:t>?.....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9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사용 기술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 err="1"/>
              <a:t>Django</a:t>
            </a:r>
            <a:r>
              <a:rPr lang="en-US" altLang="ko-KR" b="1" dirty="0"/>
              <a:t> + </a:t>
            </a:r>
            <a:r>
              <a:rPr lang="en-US" altLang="ko-KR" b="1" dirty="0" err="1"/>
              <a:t>sqlite</a:t>
            </a:r>
            <a:endParaRPr lang="en-US" altLang="ko-KR" b="1" dirty="0"/>
          </a:p>
          <a:p>
            <a:pPr>
              <a:lnSpc>
                <a:spcPct val="2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서비스 특성상 테이블들 상호간의 복잡한 관계로 인해 </a:t>
            </a:r>
            <a:r>
              <a:rPr lang="en-US" altLang="ko-KR" dirty="0"/>
              <a:t>ORM </a:t>
            </a:r>
            <a:r>
              <a:rPr lang="ko-KR" altLang="en-US" dirty="0"/>
              <a:t>기능 최대 활용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2. </a:t>
            </a:r>
            <a:r>
              <a:rPr lang="en-US" altLang="ko-KR" b="1" dirty="0" err="1"/>
              <a:t>OpenCV</a:t>
            </a:r>
            <a:r>
              <a:rPr lang="en-US" altLang="ko-KR" b="1" dirty="0"/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완벽하진 않지만 할 수 있는 한도 내에서 </a:t>
            </a:r>
            <a:r>
              <a:rPr lang="en-US" altLang="ko-KR" dirty="0"/>
              <a:t>BG </a:t>
            </a:r>
            <a:r>
              <a:rPr lang="ko-KR" altLang="en-US" dirty="0"/>
              <a:t>제거 기술 적용</a:t>
            </a:r>
            <a:r>
              <a:rPr lang="en-US" altLang="ko-KR" dirty="0"/>
              <a:t>. </a:t>
            </a:r>
            <a:r>
              <a:rPr lang="ko-KR" altLang="en-US" dirty="0"/>
              <a:t>공격이 들어올 경우 </a:t>
            </a:r>
            <a:r>
              <a:rPr lang="en-US" altLang="ko-KR" dirty="0"/>
              <a:t>BG</a:t>
            </a:r>
            <a:r>
              <a:rPr lang="ko-KR" altLang="en-US" dirty="0"/>
              <a:t>제거 테스트결과</a:t>
            </a:r>
            <a:r>
              <a:rPr lang="en-US" altLang="ko-KR" dirty="0" err="1"/>
              <a:t>ppt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통계 및 비교분석 정보 제공을 위한 </a:t>
            </a:r>
            <a:r>
              <a:rPr lang="ko-KR" altLang="en-US" b="1" dirty="0" err="1"/>
              <a:t>스코어링</a:t>
            </a:r>
            <a:r>
              <a:rPr lang="en-US" altLang="ko-KR" b="1" dirty="0"/>
              <a:t>/</a:t>
            </a:r>
            <a:r>
              <a:rPr lang="ko-KR" altLang="en-US" b="1" dirty="0"/>
              <a:t>유사도 분석 알고리즘</a:t>
            </a:r>
            <a:r>
              <a:rPr lang="en-US" altLang="ko-KR" b="1" dirty="0"/>
              <a:t>(TBD)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4. Bootstrap </a:t>
            </a:r>
            <a:r>
              <a:rPr lang="ko-KR" altLang="en-US" b="1" dirty="0"/>
              <a:t>등 </a:t>
            </a:r>
            <a:r>
              <a:rPr lang="en-US" altLang="ko-KR" b="1" dirty="0"/>
              <a:t>front-end library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38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업무 분장 계획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724956">
            <a:off x="2468880" y="2636520"/>
            <a:ext cx="693420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  <a:latin typeface="+mn-ea"/>
              </a:rPr>
              <a:t>T B D</a:t>
            </a:r>
            <a:endParaRPr lang="ko-KR" altLang="en-US" sz="8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954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마무리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1292" y="3244334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8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목차</a:t>
            </a:r>
            <a:endParaRPr lang="en-US" altLang="ko-K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242647" y="1036125"/>
            <a:ext cx="732692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기획 동기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어떻게 해결할 것인가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핵심 기능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err="1">
                <a:latin typeface="+mj-ea"/>
                <a:ea typeface="+mj-ea"/>
              </a:rPr>
              <a:t>서비스명</a:t>
            </a:r>
            <a:r>
              <a:rPr lang="ko-KR" altLang="en-US" dirty="0">
                <a:latin typeface="+mj-ea"/>
                <a:ea typeface="+mj-ea"/>
              </a:rPr>
              <a:t>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UI (draft)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Database Table Schema Design (draft)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어디까지 구현할 것인가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사용 기술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업무 분장 계획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기획 동기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1040" y="2148840"/>
            <a:ext cx="6064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거의 모든 사람이 외출 전 무엇을 입을 지를 고민한다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생각나는 대로 </a:t>
            </a:r>
            <a:r>
              <a:rPr lang="ko-KR" altLang="en-US" sz="1400" dirty="0" err="1">
                <a:latin typeface="+mn-ea"/>
              </a:rPr>
              <a:t>입다보면</a:t>
            </a:r>
            <a:r>
              <a:rPr lang="ko-KR" altLang="en-US" sz="1400" dirty="0">
                <a:latin typeface="+mn-ea"/>
              </a:rPr>
              <a:t> 거의 정해진 패턴으로 옷을 입게 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오랫동안 입지 않았던 옷은 옷장에 존재하는 지 조차 모를 때가 많다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일일이 확인해 보자니 너무 많은 시간이 걸리고 엄청나게 귀찮다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새로 조합을 맞추었는데 왠지 이런 조합의 차림을 입어도 되는지 잘 모른다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 err="1">
                <a:latin typeface="+mn-ea"/>
              </a:rPr>
              <a:t>패알못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옷을 사려 할 때에도 지금 나에게 가장 필요한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부위가 무엇인지 감이 잘 오지 않는다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 err="1">
                <a:latin typeface="+mn-ea"/>
              </a:rPr>
              <a:t>패알못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" y="1463645"/>
            <a:ext cx="5134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이런 고민에서 해방되고 싶었습니다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26" name="Picture 2" descr="otl icon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00" y="3214898"/>
            <a:ext cx="29908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6710837" y="1157636"/>
            <a:ext cx="978535" cy="528925"/>
          </a:xfrm>
          <a:prstGeom prst="wedgeRoundRectCallout">
            <a:avLst>
              <a:gd name="adj1" fmla="val 38258"/>
              <a:gd name="adj2" fmla="val 9804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뭐 입지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22466" y="1700533"/>
            <a:ext cx="1506001" cy="749603"/>
          </a:xfrm>
          <a:prstGeom prst="wedgeRoundRectCallout">
            <a:avLst>
              <a:gd name="adj1" fmla="val 26115"/>
              <a:gd name="adj2" fmla="val 8787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내가 이렇게 옷이 없었나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9542998" y="1187511"/>
            <a:ext cx="1951893" cy="761662"/>
          </a:xfrm>
          <a:prstGeom prst="wedgeRoundRectCallout">
            <a:avLst>
              <a:gd name="adj1" fmla="val -26004"/>
              <a:gd name="adj2" fmla="val 9307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오늘 이런 차림은 너무 추워 보이려나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65388" y="2763818"/>
            <a:ext cx="1585376" cy="886457"/>
          </a:xfrm>
          <a:prstGeom prst="wedgeRoundRectCallout">
            <a:avLst>
              <a:gd name="adj1" fmla="val 42646"/>
              <a:gd name="adj2" fmla="val 8847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헐 이런 신발이 있었지 맞아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93232" y="4826019"/>
            <a:ext cx="1356568" cy="658807"/>
          </a:xfrm>
          <a:prstGeom prst="wedgeRoundRectCallout">
            <a:avLst>
              <a:gd name="adj1" fmla="val 65367"/>
              <a:gd name="adj2" fmla="val 2058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반도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못 봤는데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지쳤다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707332" y="2511980"/>
            <a:ext cx="1866933" cy="658807"/>
          </a:xfrm>
          <a:prstGeom prst="wedgeRoundRectCallout">
            <a:avLst>
              <a:gd name="adj1" fmla="val -26479"/>
              <a:gd name="adj2" fmla="val 8766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귀찮아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손만 까딱하고 싶어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00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어떻게 해결할 것인가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izgovsoc6.files.wordpress.com/2013/04/tony_stark_interactive_3d_holo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2209801"/>
            <a:ext cx="6758860" cy="4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5032" y="1150357"/>
            <a:ext cx="667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나만의 옷장을 한 눈에 볼 수 있다면</a:t>
            </a:r>
            <a:r>
              <a:rPr lang="en-US" altLang="ko-KR" dirty="0"/>
              <a:t>?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내 옷장을 통계 데이터로 파악할 수 있다면</a:t>
            </a:r>
            <a:r>
              <a:rPr lang="en-US" altLang="ko-KR" dirty="0"/>
              <a:t>?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내 옷장을 다른 사람의 옷장과 비교할 수 있다면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7F92A-01B5-4D9F-B210-9E35A8143806}"/>
              </a:ext>
            </a:extLst>
          </p:cNvPr>
          <p:cNvGrpSpPr/>
          <p:nvPr/>
        </p:nvGrpSpPr>
        <p:grpSpPr>
          <a:xfrm>
            <a:off x="4554709" y="2747482"/>
            <a:ext cx="2620108" cy="3490918"/>
            <a:chOff x="1006529" y="1801999"/>
            <a:chExt cx="2697001" cy="4029262"/>
          </a:xfrm>
          <a:solidFill>
            <a:schemeClr val="bg1">
              <a:alpha val="59000"/>
            </a:schemeClr>
          </a:solidFill>
        </p:grpSpPr>
        <p:pic>
          <p:nvPicPr>
            <p:cNvPr id="11" name="그래픽 12" descr="옷">
              <a:extLst>
                <a:ext uri="{FF2B5EF4-FFF2-40B4-BE49-F238E27FC236}">
                  <a16:creationId xmlns:a16="http://schemas.microsoft.com/office/drawing/2014/main" id="{460322C4-76AB-4F75-B3BF-4C7A6938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3983" y="2339639"/>
              <a:ext cx="730817" cy="730817"/>
            </a:xfrm>
            <a:prstGeom prst="rect">
              <a:avLst/>
            </a:prstGeom>
            <a:grpFill/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ADF6EA8-6185-404F-A2D4-8D4117561A26}"/>
                </a:ext>
              </a:extLst>
            </p:cNvPr>
            <p:cNvGrpSpPr/>
            <p:nvPr/>
          </p:nvGrpSpPr>
          <p:grpSpPr>
            <a:xfrm>
              <a:off x="1006529" y="1801999"/>
              <a:ext cx="2697001" cy="4029262"/>
              <a:chOff x="661366" y="1818378"/>
              <a:chExt cx="2697001" cy="4029262"/>
            </a:xfrm>
            <a:grpFill/>
          </p:grpSpPr>
          <p:pic>
            <p:nvPicPr>
              <p:cNvPr id="13" name="그래픽 8" descr="긴 소매 셔츠">
                <a:extLst>
                  <a:ext uri="{FF2B5EF4-FFF2-40B4-BE49-F238E27FC236}">
                    <a16:creationId xmlns:a16="http://schemas.microsoft.com/office/drawing/2014/main" id="{54BA4EAC-B09E-4A4A-8878-F05FD41B4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2294" y="3106972"/>
                <a:ext cx="730817" cy="730817"/>
              </a:xfrm>
              <a:prstGeom prst="rect">
                <a:avLst/>
              </a:prstGeom>
              <a:grpFill/>
            </p:spPr>
          </p:pic>
          <p:pic>
            <p:nvPicPr>
              <p:cNvPr id="14" name="그래픽 32" descr="야구 모자">
                <a:extLst>
                  <a:ext uri="{FF2B5EF4-FFF2-40B4-BE49-F238E27FC236}">
                    <a16:creationId xmlns:a16="http://schemas.microsoft.com/office/drawing/2014/main" id="{C6CD2E4F-DBA7-402B-BA73-0AE2F709C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1260" y="2628422"/>
                <a:ext cx="730817" cy="730817"/>
              </a:xfrm>
              <a:prstGeom prst="rect">
                <a:avLst/>
              </a:prstGeom>
              <a:grpFill/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54AA7-DA4B-4A6D-8519-034337D6C96B}"/>
                  </a:ext>
                </a:extLst>
              </p:cNvPr>
              <p:cNvGrpSpPr/>
              <p:nvPr/>
            </p:nvGrpSpPr>
            <p:grpSpPr>
              <a:xfrm>
                <a:off x="661366" y="1818378"/>
                <a:ext cx="2697001" cy="4029262"/>
                <a:chOff x="661366" y="1818378"/>
                <a:chExt cx="2697001" cy="4029262"/>
              </a:xfrm>
              <a:grpFill/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A832CABF-3B42-41AC-A445-AD1168DBA907}"/>
                    </a:ext>
                  </a:extLst>
                </p:cNvPr>
                <p:cNvGrpSpPr/>
                <p:nvPr/>
              </p:nvGrpSpPr>
              <p:grpSpPr>
                <a:xfrm>
                  <a:off x="661366" y="2876582"/>
                  <a:ext cx="2697001" cy="2971058"/>
                  <a:chOff x="661366" y="2876582"/>
                  <a:chExt cx="2697001" cy="2971058"/>
                </a:xfrm>
                <a:grpFill/>
              </p:grpSpPr>
              <p:pic>
                <p:nvPicPr>
                  <p:cNvPr id="18" name="그래픽 14" descr="슈트">
                    <a:extLst>
                      <a:ext uri="{FF2B5EF4-FFF2-40B4-BE49-F238E27FC236}">
                        <a16:creationId xmlns:a16="http://schemas.microsoft.com/office/drawing/2014/main" id="{3C38CDA0-8BC2-4F88-8239-2D239CA95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0155" y="2876582"/>
                    <a:ext cx="730817" cy="730817"/>
                  </a:xfrm>
                  <a:prstGeom prst="rect">
                    <a:avLst/>
                  </a:prstGeom>
                  <a:grpFill/>
                </p:spPr>
              </p:pic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D094789B-9ABE-4E22-A067-D4B9554ACDF1}"/>
                      </a:ext>
                    </a:extLst>
                  </p:cNvPr>
                  <p:cNvGrpSpPr/>
                  <p:nvPr/>
                </p:nvGrpSpPr>
                <p:grpSpPr>
                  <a:xfrm>
                    <a:off x="661366" y="3607399"/>
                    <a:ext cx="2697001" cy="2240241"/>
                    <a:chOff x="661366" y="3607399"/>
                    <a:chExt cx="2697001" cy="2240241"/>
                  </a:xfrm>
                  <a:grpFill/>
                </p:grpSpPr>
                <p:pic>
                  <p:nvPicPr>
                    <p:cNvPr id="20" name="그래픽 6" descr="바지">
                      <a:extLst>
                        <a:ext uri="{FF2B5EF4-FFF2-40B4-BE49-F238E27FC236}">
                          <a16:creationId xmlns:a16="http://schemas.microsoft.com/office/drawing/2014/main" id="{7D949189-1BAD-472D-91F1-8025B2E33B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27550" y="3607399"/>
                      <a:ext cx="730817" cy="730817"/>
                    </a:xfrm>
                    <a:prstGeom prst="rect">
                      <a:avLst/>
                    </a:prstGeom>
                    <a:grpFill/>
                  </p:spPr>
                </p:pic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5BA3B501-DE46-44E3-B6A8-3473E529A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366" y="3731156"/>
                      <a:ext cx="2162459" cy="2116484"/>
                      <a:chOff x="661366" y="3731156"/>
                      <a:chExt cx="2162459" cy="2116484"/>
                    </a:xfrm>
                    <a:grpFill/>
                  </p:grpSpPr>
                  <p:pic>
                    <p:nvPicPr>
                      <p:cNvPr id="22" name="그래픽 22" descr="장화">
                        <a:extLst>
                          <a:ext uri="{FF2B5EF4-FFF2-40B4-BE49-F238E27FC236}">
                            <a16:creationId xmlns:a16="http://schemas.microsoft.com/office/drawing/2014/main" id="{6AFD82AA-B93C-4801-B62D-97CAA21767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2566" y="4329654"/>
                        <a:ext cx="730817" cy="730817"/>
                      </a:xfrm>
                      <a:prstGeom prst="rect">
                        <a:avLst/>
                      </a:prstGeom>
                      <a:grpFill/>
                    </p:spPr>
                  </p:pic>
                  <p:grpSp>
                    <p:nvGrpSpPr>
                      <p:cNvPr id="23" name="그룹 22">
                        <a:extLst>
                          <a:ext uri="{FF2B5EF4-FFF2-40B4-BE49-F238E27FC236}">
                            <a16:creationId xmlns:a16="http://schemas.microsoft.com/office/drawing/2014/main" id="{2E9F8D27-A4DE-459B-8130-77425577F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366" y="3731156"/>
                        <a:ext cx="2162459" cy="2116484"/>
                        <a:chOff x="661366" y="3731156"/>
                        <a:chExt cx="2162459" cy="2116484"/>
                      </a:xfrm>
                      <a:grpFill/>
                    </p:grpSpPr>
                    <p:grpSp>
                      <p:nvGrpSpPr>
                        <p:cNvPr id="24" name="그룹 23">
                          <a:extLst>
                            <a:ext uri="{FF2B5EF4-FFF2-40B4-BE49-F238E27FC236}">
                              <a16:creationId xmlns:a16="http://schemas.microsoft.com/office/drawing/2014/main" id="{3856F640-4CEB-4962-9620-5AE47C921C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729" y="3731156"/>
                          <a:ext cx="1067214" cy="768925"/>
                          <a:chOff x="822729" y="3731156"/>
                          <a:chExt cx="1067214" cy="768925"/>
                        </a:xfrm>
                        <a:grpFill/>
                      </p:grpSpPr>
                      <p:pic>
                        <p:nvPicPr>
                          <p:cNvPr id="30" name="그래픽 16" descr="넥타이">
                            <a:extLst>
                              <a:ext uri="{FF2B5EF4-FFF2-40B4-BE49-F238E27FC236}">
                                <a16:creationId xmlns:a16="http://schemas.microsoft.com/office/drawing/2014/main" id="{48FA9CAF-DF21-4376-A39B-27140C58922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9126" y="3731156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31" name="그래픽 34" descr="털모자">
                            <a:extLst>
                              <a:ext uri="{FF2B5EF4-FFF2-40B4-BE49-F238E27FC236}">
                                <a16:creationId xmlns:a16="http://schemas.microsoft.com/office/drawing/2014/main" id="{0E98C25F-8ED6-449F-AA54-63A50900466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8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9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2729" y="3769264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  <p:grpSp>
                      <p:nvGrpSpPr>
                        <p:cNvPr id="25" name="그룹 24">
                          <a:extLst>
                            <a:ext uri="{FF2B5EF4-FFF2-40B4-BE49-F238E27FC236}">
                              <a16:creationId xmlns:a16="http://schemas.microsoft.com/office/drawing/2014/main" id="{B07CF964-4C97-46EA-9222-D6A1B6CC10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1366" y="4576624"/>
                          <a:ext cx="2162459" cy="1271016"/>
                          <a:chOff x="661366" y="4576624"/>
                          <a:chExt cx="2162459" cy="1271016"/>
                        </a:xfrm>
                        <a:grpFill/>
                      </p:grpSpPr>
                      <p:pic>
                        <p:nvPicPr>
                          <p:cNvPr id="26" name="그래픽 18" descr="신발">
                            <a:extLst>
                              <a:ext uri="{FF2B5EF4-FFF2-40B4-BE49-F238E27FC236}">
                                <a16:creationId xmlns:a16="http://schemas.microsoft.com/office/drawing/2014/main" id="{3871511A-D093-4B1D-9FB3-0665C1D6FFC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0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1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11282" y="4698685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7" name="그래픽 26" descr="짧은 양말">
                            <a:extLst>
                              <a:ext uri="{FF2B5EF4-FFF2-40B4-BE49-F238E27FC236}">
                                <a16:creationId xmlns:a16="http://schemas.microsoft.com/office/drawing/2014/main" id="{53E4E67D-D683-4AD6-9900-E2C13985BA4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61366" y="4576624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8" name="그래픽 28" descr="조사식">
                            <a:extLst>
                              <a:ext uri="{FF2B5EF4-FFF2-40B4-BE49-F238E27FC236}">
                                <a16:creationId xmlns:a16="http://schemas.microsoft.com/office/drawing/2014/main" id="{FBFBC33B-5BE6-46FC-B829-B35766589E5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32375" y="4942032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9" name="그래픽 36" descr="벙어리장갑">
                            <a:extLst>
                              <a:ext uri="{FF2B5EF4-FFF2-40B4-BE49-F238E27FC236}">
                                <a16:creationId xmlns:a16="http://schemas.microsoft.com/office/drawing/2014/main" id="{4DC9CDA5-3D74-4846-85C2-584201AA37F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06139" y="5229954"/>
                            <a:ext cx="617686" cy="617686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</p:grpSp>
                </p:grpSp>
              </p:grpSp>
            </p:grpSp>
            <p:pic>
              <p:nvPicPr>
                <p:cNvPr id="17" name="그래픽 40" descr="물음표">
                  <a:extLst>
                    <a:ext uri="{FF2B5EF4-FFF2-40B4-BE49-F238E27FC236}">
                      <a16:creationId xmlns:a16="http://schemas.microsoft.com/office/drawing/2014/main" id="{6C9EF4DD-18EE-4421-AA56-1772AD5BC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3566" y="1818378"/>
                  <a:ext cx="1474218" cy="1474218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7" name="모서리가 둥근 사각형 설명선 6"/>
          <p:cNvSpPr/>
          <p:nvPr/>
        </p:nvSpPr>
        <p:spPr>
          <a:xfrm>
            <a:off x="4029806" y="2472729"/>
            <a:ext cx="1951893" cy="761662"/>
          </a:xfrm>
          <a:prstGeom prst="wedgeRoundRectCallout">
            <a:avLst>
              <a:gd name="adj1" fmla="val -88466"/>
              <a:gd name="adj2" fmla="val 550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오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…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이 옷이야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15691" y="3848669"/>
            <a:ext cx="754975" cy="75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9826" y="1150357"/>
            <a:ext cx="653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IV. </a:t>
            </a:r>
            <a:r>
              <a:rPr lang="ko-KR" altLang="en-US" dirty="0"/>
              <a:t>특별한 날</a:t>
            </a:r>
            <a:r>
              <a:rPr lang="en-US" altLang="ko-KR" dirty="0"/>
              <a:t>, </a:t>
            </a:r>
            <a:r>
              <a:rPr lang="ko-KR" altLang="en-US" dirty="0"/>
              <a:t>그리고 오늘 내가 뭘 입는지 기록할 수 있다면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V.  </a:t>
            </a:r>
            <a:r>
              <a:rPr lang="ko-KR" altLang="en-US" dirty="0"/>
              <a:t>다른 사람들과 자유롭게 옷장 정보를 공유할 수 있다면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48" name="그림 204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39859" y="3956931"/>
            <a:ext cx="3671348" cy="2227912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>
          <a:xfrm>
            <a:off x="8283126" y="2209801"/>
            <a:ext cx="2298566" cy="871578"/>
          </a:xfrm>
          <a:prstGeom prst="wedgeRoundRectCallout">
            <a:avLst>
              <a:gd name="adj1" fmla="val 35440"/>
              <a:gd name="adj2" fmla="val 13165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뭐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이렇게 입었다고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호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과연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9410" y="6479545"/>
            <a:ext cx="482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 이미지 귀찮아서  훔쳐옴</a:t>
            </a:r>
            <a:r>
              <a:rPr lang="en-US" altLang="ko-KR" sz="1600" dirty="0"/>
              <a:t>  from Rubin </a:t>
            </a:r>
            <a:r>
              <a:rPr lang="en-US" altLang="ko-KR" sz="1600" dirty="0" err="1"/>
              <a:t>ppt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3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서비스명</a:t>
            </a:r>
            <a:r>
              <a:rPr lang="ko-KR" altLang="en-US" sz="3600" dirty="0"/>
              <a:t> 소개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2309" y="1327610"/>
            <a:ext cx="53691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HIP + wardrobe = </a:t>
            </a:r>
            <a:r>
              <a:rPr lang="en-US" altLang="ko-KR" sz="8800" dirty="0" err="1"/>
              <a:t>Hipdrobe</a:t>
            </a:r>
            <a:endParaRPr lang="ko-KR" altLang="en-US" sz="8800" dirty="0"/>
          </a:p>
        </p:txBody>
      </p:sp>
      <p:sp>
        <p:nvSpPr>
          <p:cNvPr id="6" name="TextBox 5"/>
          <p:cNvSpPr txBox="1"/>
          <p:nvPr/>
        </p:nvSpPr>
        <p:spPr>
          <a:xfrm>
            <a:off x="6298812" y="1190596"/>
            <a:ext cx="4964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/>
              <a:t>힙드로브</a:t>
            </a:r>
            <a:endParaRPr lang="en-US" altLang="ko-KR" sz="8800" dirty="0"/>
          </a:p>
          <a:p>
            <a:r>
              <a:rPr lang="en-US" altLang="ko-KR" sz="2000" dirty="0"/>
              <a:t>  By </a:t>
            </a:r>
            <a:r>
              <a:rPr lang="ko-KR" altLang="en-US" sz="2000" dirty="0"/>
              <a:t>패션리더</a:t>
            </a:r>
            <a:r>
              <a:rPr lang="en-US" altLang="ko-KR" sz="2000" dirty="0"/>
              <a:t>(Passion Leader)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3523074"/>
            <a:ext cx="4746625" cy="2847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09" y="3523074"/>
            <a:ext cx="4400550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ounded Rectangular Callout 2"/>
          <p:cNvSpPr/>
          <p:nvPr/>
        </p:nvSpPr>
        <p:spPr>
          <a:xfrm>
            <a:off x="7874983" y="3062128"/>
            <a:ext cx="1812380" cy="305741"/>
          </a:xfrm>
          <a:prstGeom prst="wedgeRoundRectCallout">
            <a:avLst>
              <a:gd name="adj1" fmla="val -21382"/>
              <a:gd name="adj2" fmla="val -959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아니 그 패션이었어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서비스 소개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A5B19D-210D-4A0F-8BE1-11D0FFE9AC24}"/>
              </a:ext>
            </a:extLst>
          </p:cNvPr>
          <p:cNvSpPr txBox="1"/>
          <p:nvPr/>
        </p:nvSpPr>
        <p:spPr>
          <a:xfrm>
            <a:off x="1341120" y="1758895"/>
            <a:ext cx="893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타겟</a:t>
            </a:r>
            <a:endParaRPr lang="en-US" altLang="ko-KR" sz="2400" dirty="0"/>
          </a:p>
          <a:p>
            <a:r>
              <a:rPr lang="ko-KR" altLang="en-US" sz="2400" dirty="0"/>
              <a:t>주요 타겟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패알못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 err="1"/>
              <a:t>패피</a:t>
            </a:r>
            <a:endParaRPr lang="en-US" altLang="ko-KR" sz="2400" dirty="0"/>
          </a:p>
          <a:p>
            <a:r>
              <a:rPr lang="ko-KR" altLang="en-US" sz="2400" dirty="0"/>
              <a:t>서브 타겟 </a:t>
            </a:r>
            <a:r>
              <a:rPr lang="en-US" altLang="ko-KR" sz="2400" dirty="0"/>
              <a:t>: </a:t>
            </a:r>
            <a:r>
              <a:rPr lang="ko-KR" altLang="en-US" sz="2400" dirty="0"/>
              <a:t>의류업계 종사자</a:t>
            </a:r>
            <a:r>
              <a:rPr lang="en-US" altLang="ko-KR" sz="2400" dirty="0"/>
              <a:t>, </a:t>
            </a:r>
            <a:r>
              <a:rPr lang="ko-KR" altLang="en-US" sz="2400" dirty="0"/>
              <a:t>패션 </a:t>
            </a:r>
            <a:r>
              <a:rPr lang="ko-KR" altLang="en-US" sz="2400" dirty="0" err="1"/>
              <a:t>인플루엔서</a:t>
            </a:r>
            <a:r>
              <a:rPr lang="en-US" altLang="ko-KR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F0AB0-D895-4CC1-A173-FE619569F5CE}"/>
              </a:ext>
            </a:extLst>
          </p:cNvPr>
          <p:cNvSpPr txBox="1"/>
          <p:nvPr/>
        </p:nvSpPr>
        <p:spPr>
          <a:xfrm>
            <a:off x="1341120" y="3264793"/>
            <a:ext cx="893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핵심 기능</a:t>
            </a:r>
            <a:endParaRPr lang="en-US" altLang="ko-KR" sz="2400" dirty="0"/>
          </a:p>
          <a:p>
            <a:r>
              <a:rPr lang="en-US" altLang="ko-KR" sz="2400" dirty="0"/>
              <a:t>1) </a:t>
            </a:r>
            <a:r>
              <a:rPr lang="ko-KR" altLang="en-US" sz="2400" dirty="0" err="1"/>
              <a:t>힙드로브</a:t>
            </a:r>
            <a:r>
              <a:rPr lang="en-US" altLang="ko-KR" sz="2400" dirty="0"/>
              <a:t>		2) </a:t>
            </a:r>
            <a:r>
              <a:rPr lang="ko-KR" altLang="en-US" sz="2400" dirty="0" err="1"/>
              <a:t>힙태티스틱</a:t>
            </a:r>
            <a:r>
              <a:rPr lang="en-US" altLang="ko-KR" sz="2400" dirty="0"/>
              <a:t>	3) </a:t>
            </a:r>
            <a:r>
              <a:rPr lang="ko-KR" altLang="en-US" sz="2400" dirty="0" err="1"/>
              <a:t>입는다그램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98B9E-2CA7-4013-A1C5-8EF61C6CE73B}"/>
              </a:ext>
            </a:extLst>
          </p:cNvPr>
          <p:cNvSpPr txBox="1"/>
          <p:nvPr/>
        </p:nvSpPr>
        <p:spPr>
          <a:xfrm>
            <a:off x="1341120" y="4551049"/>
            <a:ext cx="893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차별화 포인트</a:t>
            </a:r>
            <a:endParaRPr lang="en-US" altLang="ko-KR" sz="2400" dirty="0"/>
          </a:p>
          <a:p>
            <a:r>
              <a:rPr lang="ko-KR" altLang="en-US" sz="2400" dirty="0"/>
              <a:t>유사 서비스와의 비교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코디북</a:t>
            </a:r>
            <a:r>
              <a:rPr lang="en-US" altLang="ko-KR" sz="2400" dirty="0"/>
              <a:t>, </a:t>
            </a:r>
            <a:r>
              <a:rPr lang="ko-KR" altLang="en-US" sz="2400" dirty="0"/>
              <a:t>맵시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스타일쉐어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한계 위주로 잔뜩 언급해주자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552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핵심 기능</a:t>
            </a:r>
            <a:endParaRPr lang="en-US" altLang="ko-KR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120" y="1402080"/>
            <a:ext cx="893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나만의 옷장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자신의 옷을 직접 찍어 올릴 수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등록 시 함께 올린 메타정보와 함께 관리 가능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부위별로 코디 조합을 만들어 볼 수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데일리</a:t>
            </a:r>
            <a:r>
              <a:rPr lang="ko-KR" altLang="en-US" dirty="0"/>
              <a:t> </a:t>
            </a:r>
            <a:r>
              <a:rPr lang="ko-KR" altLang="en-US" dirty="0" err="1"/>
              <a:t>룩</a:t>
            </a:r>
            <a:r>
              <a:rPr lang="ko-KR" altLang="en-US" dirty="0"/>
              <a:t> 저장 및 </a:t>
            </a:r>
            <a:r>
              <a:rPr lang="ko-KR" altLang="en-US" dirty="0" err="1"/>
              <a:t>히스토리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힙</a:t>
            </a:r>
            <a:r>
              <a:rPr lang="en-US" altLang="ko-KR" dirty="0"/>
              <a:t>-</a:t>
            </a:r>
            <a:r>
              <a:rPr lang="ko-KR" altLang="en-US" dirty="0" err="1"/>
              <a:t>태티스틱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자신의 옷 보유 현황 통계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유저 평균 대비 비교 통계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자신의 패션 경향 통계</a:t>
            </a:r>
            <a:r>
              <a:rPr lang="en-US" altLang="ko-KR" dirty="0"/>
              <a:t>(</a:t>
            </a:r>
            <a:r>
              <a:rPr lang="ko-KR" altLang="en-US" dirty="0"/>
              <a:t>타 유저 평균 대비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옷 카테고리</a:t>
            </a:r>
            <a:r>
              <a:rPr lang="en-US" altLang="ko-KR" dirty="0"/>
              <a:t>+</a:t>
            </a:r>
            <a:r>
              <a:rPr lang="ko-KR" altLang="en-US" dirty="0"/>
              <a:t>메타정보에 따른 관리 요령 제공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힙</a:t>
            </a:r>
            <a:r>
              <a:rPr lang="en-US" altLang="ko-KR" dirty="0"/>
              <a:t>-</a:t>
            </a:r>
            <a:r>
              <a:rPr lang="ko-KR" altLang="en-US" dirty="0" err="1"/>
              <a:t>뮤니티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옷장 방명록 기능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코디 </a:t>
            </a:r>
            <a:r>
              <a:rPr lang="ko-KR" altLang="en-US" dirty="0" err="1"/>
              <a:t>포스팅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유저 랭킹 기능 </a:t>
            </a:r>
            <a:r>
              <a:rPr lang="en-US" altLang="ko-KR" dirty="0"/>
              <a:t>(</a:t>
            </a:r>
            <a:r>
              <a:rPr lang="ko-KR" altLang="en-US" dirty="0"/>
              <a:t>옷 보유</a:t>
            </a:r>
            <a:r>
              <a:rPr lang="en-US" altLang="ko-KR" dirty="0"/>
              <a:t>, </a:t>
            </a:r>
            <a:r>
              <a:rPr lang="ko-KR" altLang="en-US" dirty="0"/>
              <a:t>활동</a:t>
            </a:r>
            <a:r>
              <a:rPr lang="en-US" altLang="ko-KR" dirty="0"/>
              <a:t>, </a:t>
            </a:r>
            <a:r>
              <a:rPr lang="ko-KR" altLang="en-US" dirty="0" err="1"/>
              <a:t>포스팅</a:t>
            </a:r>
            <a:r>
              <a:rPr lang="ko-KR" altLang="en-US" dirty="0"/>
              <a:t> 좋아요</a:t>
            </a:r>
            <a:r>
              <a:rPr lang="en-US" altLang="ko-KR" dirty="0"/>
              <a:t>/</a:t>
            </a:r>
            <a:r>
              <a:rPr lang="ko-KR" altLang="en-US" dirty="0" err="1"/>
              <a:t>옷갈피</a:t>
            </a:r>
            <a:r>
              <a:rPr lang="ko-KR" altLang="en-US" dirty="0"/>
              <a:t> 점수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808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UI Design (draft)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다소 내용이 길더라도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기존  </a:t>
            </a:r>
            <a:r>
              <a:rPr lang="en-US" altLang="ko-KR" dirty="0"/>
              <a:t>UI </a:t>
            </a:r>
            <a:r>
              <a:rPr lang="ko-KR" altLang="en-US" dirty="0"/>
              <a:t>문서 만들어 놓은 것을 최대한 넣고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핵심페이지는 자세히 설명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나머지는 쓱쓱 넘기면서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 err="1"/>
              <a:t>설명하는게</a:t>
            </a:r>
            <a:r>
              <a:rPr lang="ko-KR" altLang="en-US" dirty="0"/>
              <a:t> 어떤지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구체적으로 구상했다는 것을 보여주는 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4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Database Table schema (draft)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05" y="2026920"/>
            <a:ext cx="8667627" cy="4361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6360" y="512064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 Rubin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8240" y="1295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특성성</a:t>
            </a:r>
            <a:r>
              <a:rPr lang="ko-KR" altLang="en-US" dirty="0"/>
              <a:t> 카테고리 나누는 것이 상당히 어렵고</a:t>
            </a:r>
            <a:endParaRPr lang="en-US" altLang="ko-KR" dirty="0"/>
          </a:p>
          <a:p>
            <a:r>
              <a:rPr lang="ko-KR" altLang="en-US" dirty="0"/>
              <a:t>이에 따라 테이블 스키마도 매우 복잡할 것이라는 것을 적극적으로 엄살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7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와이드스크린</PresentationFormat>
  <Paragraphs>119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아이디어톤 발표 어떻게 할까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아이디어톤 발표 어떻게 할까</dc:title>
  <dc:creator>student</dc:creator>
  <cp:lastModifiedBy>Seong Home</cp:lastModifiedBy>
  <cp:revision>95</cp:revision>
  <dcterms:created xsi:type="dcterms:W3CDTF">2019-11-20T06:07:20Z</dcterms:created>
  <dcterms:modified xsi:type="dcterms:W3CDTF">2019-11-20T16:41:23Z</dcterms:modified>
</cp:coreProperties>
</file>