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A6977-607E-4180-B97A-E03EE23AB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088E3A-94CF-4926-9CBF-19E9474E9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3EB86-262F-4E0A-AC0E-893A4742D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1988-2CA3-4301-9A5A-40206F88A72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174AC-6D15-4B31-AA84-44ABA68F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9C51B-569C-4974-9CA4-E61BB58F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A20-66BA-4952-B6CF-B25F6A954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6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18788-2BA4-4E1D-9002-A321E87F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54E1D2-DE7F-4798-83BD-EB5B717DD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660AE-E6E2-4CB7-9903-F40DC461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1988-2CA3-4301-9A5A-40206F88A72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F6A67-D067-4372-A465-8703F80B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8EE74-7F44-43E8-BA98-C9961451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A20-66BA-4952-B6CF-B25F6A954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30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22E2A8-D1EE-4B48-8788-31DDABA7F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D2FB3E-AB3B-4133-8152-A3BBC2C9C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343EA-D821-462C-8276-1266C472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1988-2CA3-4301-9A5A-40206F88A72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A6AE94-0FB6-4871-BD32-CABE48AE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01F54-6B0C-4F49-9D8D-CAED4050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A20-66BA-4952-B6CF-B25F6A954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3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6EBAE-7DB4-42AB-9871-0EDC63B6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246A21-6F05-4E1A-B387-5DBB2E0A2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8AE0B0-BA6C-410D-AEC4-F2890A31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1988-2CA3-4301-9A5A-40206F88A72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2978F-67F2-4426-A0E3-2CD92C06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C64E8-D40A-4BCB-ACBE-1AE19A8F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A20-66BA-4952-B6CF-B25F6A954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8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6178D-77E5-4100-97E0-78FAA8D6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0B6ABA-15AD-4C4F-85C2-33804E2E7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B7D69E-56FB-4539-A164-E09DAEE4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1988-2CA3-4301-9A5A-40206F88A72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C8FA6-2C8E-4EAE-BB17-C171D153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D958B-ECEF-4707-970D-8765FAD9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A20-66BA-4952-B6CF-B25F6A954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D76A6-5A76-471B-8897-23A53095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04E0F0-7969-4E93-9172-63EC58A5F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8C5746-A252-44C0-90A8-37E515C81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0A1AB6-C128-443F-913B-9D239521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1988-2CA3-4301-9A5A-40206F88A72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323029-1369-4F92-A3F5-2482B481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889712-6835-4BD5-A8A7-3B34D829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A20-66BA-4952-B6CF-B25F6A954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96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B69E4-A3B5-4C03-A1CE-D862B81A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39A25B-7827-45E6-B9ED-0F5C86725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8A463B-4E7A-4055-AC86-D0526C319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DD8FD4-97D6-4AA0-BD11-7B00F0FBB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111D4D-81D9-4DFD-8AAC-13A61D6C6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505B10-2003-4F44-8A72-F2C5ADEA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1988-2CA3-4301-9A5A-40206F88A72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4504FC-C50C-4AC0-ACC6-B9845C69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0A90C3-35C4-481B-AF65-D7917581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A20-66BA-4952-B6CF-B25F6A954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3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2EFCA-D60F-40AF-BA55-3A091FBB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F4BB15-7D93-4AD0-A433-C26F6088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1988-2CA3-4301-9A5A-40206F88A72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A57DF1-7304-4B91-9FF0-830B50F6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CD3E7A-FD3A-4BE0-A6A2-3D154308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A20-66BA-4952-B6CF-B25F6A954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6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BE4E8B-1CBD-4340-80C6-E443B2A2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1988-2CA3-4301-9A5A-40206F88A72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56E09-5382-4DDA-87C3-8C223BF1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22127B-5345-4BA3-8357-11FF4C81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A20-66BA-4952-B6CF-B25F6A954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23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480A7-7D4E-4567-9D15-CA7814A64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BC632-FA7F-4C85-8AC0-87757B322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88B164-ECD8-489D-9074-82F4166EA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FE1465-4956-43D5-A0B5-5813C0C4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1988-2CA3-4301-9A5A-40206F88A72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9CDC88-0353-4BFB-81B5-F715A5EE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3D975-A139-4A4B-B954-4EBD9DCF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A20-66BA-4952-B6CF-B25F6A954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60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4B00B-75C5-4E15-B9C2-771E955B2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CD1DDF-4D62-4F57-AC3D-5F7FDB7AF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453DD0-D551-4176-9D3B-B24D981A6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DB318E-1DD7-4A7F-B923-138D3BBC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1988-2CA3-4301-9A5A-40206F88A72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AEF82-1F64-4024-B4BD-EC20ABA5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EF2E43-25FA-472D-829E-DCB79854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A20-66BA-4952-B6CF-B25F6A954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96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D87858-5260-47FC-A9CE-4C24B35C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3BC1E2-264B-42AC-8C8B-0228E3CB0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3E2AA-18DD-418E-9472-E9B424F2A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1988-2CA3-4301-9A5A-40206F88A72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DED344-68D7-492B-BABA-4EAA8D354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2ACB5-79BF-4EB1-8169-1F462E51B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18A20-66BA-4952-B6CF-B25F6A954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38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E28DE-1620-4F23-899E-E3933214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cases</a:t>
            </a:r>
            <a:endParaRPr lang="ko-KR" altLang="en-US" dirty="0"/>
          </a:p>
        </p:txBody>
      </p:sp>
      <p:pic>
        <p:nvPicPr>
          <p:cNvPr id="5" name="내용 개체 틀 4" descr="셔츠">
            <a:extLst>
              <a:ext uri="{FF2B5EF4-FFF2-40B4-BE49-F238E27FC236}">
                <a16:creationId xmlns:a16="http://schemas.microsoft.com/office/drawing/2014/main" id="{FC45ABEE-79BA-45BF-A354-341200AF8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7891" y="4362111"/>
            <a:ext cx="730817" cy="730817"/>
          </a:xfrm>
        </p:spPr>
      </p:pic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34032CBB-E179-4F75-94D8-3D944733DA51}"/>
              </a:ext>
            </a:extLst>
          </p:cNvPr>
          <p:cNvGrpSpPr/>
          <p:nvPr/>
        </p:nvGrpSpPr>
        <p:grpSpPr>
          <a:xfrm>
            <a:off x="844553" y="2687202"/>
            <a:ext cx="2588984" cy="2855183"/>
            <a:chOff x="1058140" y="2691272"/>
            <a:chExt cx="2588984" cy="2855183"/>
          </a:xfrm>
        </p:grpSpPr>
        <p:pic>
          <p:nvPicPr>
            <p:cNvPr id="11" name="그래픽 10" descr="스커트">
              <a:extLst>
                <a:ext uri="{FF2B5EF4-FFF2-40B4-BE49-F238E27FC236}">
                  <a16:creationId xmlns:a16="http://schemas.microsoft.com/office/drawing/2014/main" id="{912B757A-DF23-4ED7-BD26-124CC0C56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16307" y="4308022"/>
              <a:ext cx="730817" cy="730817"/>
            </a:xfrm>
            <a:prstGeom prst="rect">
              <a:avLst/>
            </a:prstGeom>
          </p:spPr>
        </p:pic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4043E1FE-405D-495B-A473-4791BA248098}"/>
                </a:ext>
              </a:extLst>
            </p:cNvPr>
            <p:cNvGrpSpPr/>
            <p:nvPr/>
          </p:nvGrpSpPr>
          <p:grpSpPr>
            <a:xfrm>
              <a:off x="1058140" y="2691272"/>
              <a:ext cx="2268466" cy="2855183"/>
              <a:chOff x="1058140" y="2691272"/>
              <a:chExt cx="2268466" cy="2855183"/>
            </a:xfrm>
          </p:grpSpPr>
          <p:pic>
            <p:nvPicPr>
              <p:cNvPr id="31" name="그래픽 30" descr="고리형">
                <a:extLst>
                  <a:ext uri="{FF2B5EF4-FFF2-40B4-BE49-F238E27FC236}">
                    <a16:creationId xmlns:a16="http://schemas.microsoft.com/office/drawing/2014/main" id="{838134F4-CE6C-41F6-91FD-05FF4B7A72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95789" y="4815638"/>
                <a:ext cx="730817" cy="730817"/>
              </a:xfrm>
              <a:prstGeom prst="rect">
                <a:avLst/>
              </a:prstGeom>
            </p:spPr>
          </p:pic>
          <p:pic>
            <p:nvPicPr>
              <p:cNvPr id="39" name="그래픽 38" descr="혼란스러운 사람">
                <a:extLst>
                  <a:ext uri="{FF2B5EF4-FFF2-40B4-BE49-F238E27FC236}">
                    <a16:creationId xmlns:a16="http://schemas.microsoft.com/office/drawing/2014/main" id="{F93A772A-4F80-4ECD-85FA-5937168D6C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8140" y="2691272"/>
                <a:ext cx="2248730" cy="2248730"/>
              </a:xfrm>
              <a:prstGeom prst="rect">
                <a:avLst/>
              </a:prstGeom>
            </p:spPr>
          </p:pic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DF7F92A-01B5-4D9F-B210-9E35A8143806}"/>
              </a:ext>
            </a:extLst>
          </p:cNvPr>
          <p:cNvGrpSpPr/>
          <p:nvPr/>
        </p:nvGrpSpPr>
        <p:grpSpPr>
          <a:xfrm>
            <a:off x="378883" y="1821966"/>
            <a:ext cx="2697001" cy="4029262"/>
            <a:chOff x="1006529" y="1801999"/>
            <a:chExt cx="2697001" cy="4029262"/>
          </a:xfrm>
        </p:grpSpPr>
        <p:pic>
          <p:nvPicPr>
            <p:cNvPr id="13" name="그래픽 12" descr="옷">
              <a:extLst>
                <a:ext uri="{FF2B5EF4-FFF2-40B4-BE49-F238E27FC236}">
                  <a16:creationId xmlns:a16="http://schemas.microsoft.com/office/drawing/2014/main" id="{460322C4-76AB-4F75-B3BF-4C7A69381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863983" y="2339639"/>
              <a:ext cx="730817" cy="730817"/>
            </a:xfrm>
            <a:prstGeom prst="rect">
              <a:avLst/>
            </a:prstGeom>
          </p:spPr>
        </p:pic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7ADF6EA8-6185-404F-A2D4-8D4117561A26}"/>
                </a:ext>
              </a:extLst>
            </p:cNvPr>
            <p:cNvGrpSpPr/>
            <p:nvPr/>
          </p:nvGrpSpPr>
          <p:grpSpPr>
            <a:xfrm>
              <a:off x="1006529" y="1801999"/>
              <a:ext cx="2697001" cy="4029262"/>
              <a:chOff x="661366" y="1818378"/>
              <a:chExt cx="2697001" cy="4029262"/>
            </a:xfrm>
          </p:grpSpPr>
          <p:pic>
            <p:nvPicPr>
              <p:cNvPr id="9" name="그래픽 8" descr="긴 소매 셔츠">
                <a:extLst>
                  <a:ext uri="{FF2B5EF4-FFF2-40B4-BE49-F238E27FC236}">
                    <a16:creationId xmlns:a16="http://schemas.microsoft.com/office/drawing/2014/main" id="{54BA4EAC-B09E-4A4A-8878-F05FD41B43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32294" y="3106972"/>
                <a:ext cx="730817" cy="730817"/>
              </a:xfrm>
              <a:prstGeom prst="rect">
                <a:avLst/>
              </a:prstGeom>
            </p:spPr>
          </p:pic>
          <p:pic>
            <p:nvPicPr>
              <p:cNvPr id="33" name="그래픽 32" descr="야구 모자">
                <a:extLst>
                  <a:ext uri="{FF2B5EF4-FFF2-40B4-BE49-F238E27FC236}">
                    <a16:creationId xmlns:a16="http://schemas.microsoft.com/office/drawing/2014/main" id="{C6CD2E4F-DBA7-402B-BA73-0AE2F709CB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51260" y="2628422"/>
                <a:ext cx="730817" cy="730817"/>
              </a:xfrm>
              <a:prstGeom prst="rect">
                <a:avLst/>
              </a:prstGeom>
            </p:spPr>
          </p:pic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FDA54AA7-DA4B-4A6D-8519-034337D6C96B}"/>
                  </a:ext>
                </a:extLst>
              </p:cNvPr>
              <p:cNvGrpSpPr/>
              <p:nvPr/>
            </p:nvGrpSpPr>
            <p:grpSpPr>
              <a:xfrm>
                <a:off x="661366" y="1818378"/>
                <a:ext cx="2697001" cy="4029262"/>
                <a:chOff x="661366" y="1818378"/>
                <a:chExt cx="2697001" cy="4029262"/>
              </a:xfrm>
            </p:grpSpPr>
            <p:grpSp>
              <p:nvGrpSpPr>
                <p:cNvPr id="120" name="그룹 119">
                  <a:extLst>
                    <a:ext uri="{FF2B5EF4-FFF2-40B4-BE49-F238E27FC236}">
                      <a16:creationId xmlns:a16="http://schemas.microsoft.com/office/drawing/2014/main" id="{A832CABF-3B42-41AC-A445-AD1168DBA907}"/>
                    </a:ext>
                  </a:extLst>
                </p:cNvPr>
                <p:cNvGrpSpPr/>
                <p:nvPr/>
              </p:nvGrpSpPr>
              <p:grpSpPr>
                <a:xfrm>
                  <a:off x="661366" y="2876582"/>
                  <a:ext cx="2697001" cy="2971058"/>
                  <a:chOff x="661366" y="2876582"/>
                  <a:chExt cx="2697001" cy="2971058"/>
                </a:xfrm>
              </p:grpSpPr>
              <p:pic>
                <p:nvPicPr>
                  <p:cNvPr id="15" name="그래픽 14" descr="슈트">
                    <a:extLst>
                      <a:ext uri="{FF2B5EF4-FFF2-40B4-BE49-F238E27FC236}">
                        <a16:creationId xmlns:a16="http://schemas.microsoft.com/office/drawing/2014/main" id="{3C38CDA0-8BC2-4F88-8239-2D239CA954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70155" y="2876582"/>
                    <a:ext cx="730817" cy="730817"/>
                  </a:xfrm>
                  <a:prstGeom prst="rect">
                    <a:avLst/>
                  </a:prstGeom>
                </p:spPr>
              </p:pic>
              <p:grpSp>
                <p:nvGrpSpPr>
                  <p:cNvPr id="119" name="그룹 118">
                    <a:extLst>
                      <a:ext uri="{FF2B5EF4-FFF2-40B4-BE49-F238E27FC236}">
                        <a16:creationId xmlns:a16="http://schemas.microsoft.com/office/drawing/2014/main" id="{D094789B-9ABE-4E22-A067-D4B9554ACDF1}"/>
                      </a:ext>
                    </a:extLst>
                  </p:cNvPr>
                  <p:cNvGrpSpPr/>
                  <p:nvPr/>
                </p:nvGrpSpPr>
                <p:grpSpPr>
                  <a:xfrm>
                    <a:off x="661366" y="3607399"/>
                    <a:ext cx="2697001" cy="2240241"/>
                    <a:chOff x="661366" y="3607399"/>
                    <a:chExt cx="2697001" cy="2240241"/>
                  </a:xfrm>
                </p:grpSpPr>
                <p:pic>
                  <p:nvPicPr>
                    <p:cNvPr id="7" name="그래픽 6" descr="바지">
                      <a:extLst>
                        <a:ext uri="{FF2B5EF4-FFF2-40B4-BE49-F238E27FC236}">
                          <a16:creationId xmlns:a16="http://schemas.microsoft.com/office/drawing/2014/main" id="{7D949189-1BAD-472D-91F1-8025B2E33B0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27550" y="3607399"/>
                      <a:ext cx="730817" cy="730817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18" name="그룹 117">
                      <a:extLst>
                        <a:ext uri="{FF2B5EF4-FFF2-40B4-BE49-F238E27FC236}">
                          <a16:creationId xmlns:a16="http://schemas.microsoft.com/office/drawing/2014/main" id="{5BA3B501-DE46-44E3-B6A8-3473E529A4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1366" y="3731156"/>
                      <a:ext cx="2162459" cy="2116484"/>
                      <a:chOff x="661366" y="3731156"/>
                      <a:chExt cx="2162459" cy="2116484"/>
                    </a:xfrm>
                  </p:grpSpPr>
                  <p:pic>
                    <p:nvPicPr>
                      <p:cNvPr id="23" name="그래픽 22" descr="장화">
                        <a:extLst>
                          <a:ext uri="{FF2B5EF4-FFF2-40B4-BE49-F238E27FC236}">
                            <a16:creationId xmlns:a16="http://schemas.microsoft.com/office/drawing/2014/main" id="{6AFD82AA-B93C-4801-B62D-97CAA217677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21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72566" y="4329654"/>
                        <a:ext cx="730817" cy="730817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117" name="그룹 116">
                        <a:extLst>
                          <a:ext uri="{FF2B5EF4-FFF2-40B4-BE49-F238E27FC236}">
                            <a16:creationId xmlns:a16="http://schemas.microsoft.com/office/drawing/2014/main" id="{2E9F8D27-A4DE-459B-8130-77425577FD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1366" y="3731156"/>
                        <a:ext cx="2162459" cy="2116484"/>
                        <a:chOff x="661366" y="3731156"/>
                        <a:chExt cx="2162459" cy="2116484"/>
                      </a:xfrm>
                    </p:grpSpPr>
                    <p:grpSp>
                      <p:nvGrpSpPr>
                        <p:cNvPr id="116" name="그룹 115">
                          <a:extLst>
                            <a:ext uri="{FF2B5EF4-FFF2-40B4-BE49-F238E27FC236}">
                              <a16:creationId xmlns:a16="http://schemas.microsoft.com/office/drawing/2014/main" id="{3856F640-4CEB-4962-9620-5AE47C921CD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22729" y="3731156"/>
                          <a:ext cx="1067214" cy="768925"/>
                          <a:chOff x="822729" y="3731156"/>
                          <a:chExt cx="1067214" cy="768925"/>
                        </a:xfrm>
                      </p:grpSpPr>
                      <p:pic>
                        <p:nvPicPr>
                          <p:cNvPr id="17" name="그래픽 16" descr="넥타이">
                            <a:extLst>
                              <a:ext uri="{FF2B5EF4-FFF2-40B4-BE49-F238E27FC236}">
                                <a16:creationId xmlns:a16="http://schemas.microsoft.com/office/drawing/2014/main" id="{48FA9CAF-DF21-4376-A39B-27140C589220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23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159126" y="3731156"/>
                            <a:ext cx="730817" cy="730817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35" name="그래픽 34" descr="털모자">
                            <a:extLst>
                              <a:ext uri="{FF2B5EF4-FFF2-40B4-BE49-F238E27FC236}">
                                <a16:creationId xmlns:a16="http://schemas.microsoft.com/office/drawing/2014/main" id="{0E98C25F-8ED6-449F-AA54-63A509004664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2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822729" y="3769264"/>
                            <a:ext cx="730817" cy="730817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15" name="그룹 114">
                          <a:extLst>
                            <a:ext uri="{FF2B5EF4-FFF2-40B4-BE49-F238E27FC236}">
                              <a16:creationId xmlns:a16="http://schemas.microsoft.com/office/drawing/2014/main" id="{B07CF964-4C97-46EA-9222-D6A1B6CC102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61366" y="4576624"/>
                          <a:ext cx="2162459" cy="1271016"/>
                          <a:chOff x="661366" y="4576624"/>
                          <a:chExt cx="2162459" cy="1271016"/>
                        </a:xfrm>
                      </p:grpSpPr>
                      <p:pic>
                        <p:nvPicPr>
                          <p:cNvPr id="19" name="그래픽 18" descr="신발">
                            <a:extLst>
                              <a:ext uri="{FF2B5EF4-FFF2-40B4-BE49-F238E27FC236}">
                                <a16:creationId xmlns:a16="http://schemas.microsoft.com/office/drawing/2014/main" id="{3871511A-D093-4B1D-9FB3-0665C1D6FFC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27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11282" y="4698685"/>
                            <a:ext cx="730817" cy="730817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7" name="그래픽 26" descr="짧은 양말">
                            <a:extLst>
                              <a:ext uri="{FF2B5EF4-FFF2-40B4-BE49-F238E27FC236}">
                                <a16:creationId xmlns:a16="http://schemas.microsoft.com/office/drawing/2014/main" id="{53E4E67D-D683-4AD6-9900-E2C13985BA41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29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661366" y="4576624"/>
                            <a:ext cx="730817" cy="730817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9" name="그래픽 28" descr="조사식">
                            <a:extLst>
                              <a:ext uri="{FF2B5EF4-FFF2-40B4-BE49-F238E27FC236}">
                                <a16:creationId xmlns:a16="http://schemas.microsoft.com/office/drawing/2014/main" id="{FBFBC33B-5BE6-46FC-B829-B35766589E5B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31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232375" y="4942032"/>
                            <a:ext cx="730817" cy="730817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37" name="그래픽 36" descr="벙어리장갑">
                            <a:extLst>
                              <a:ext uri="{FF2B5EF4-FFF2-40B4-BE49-F238E27FC236}">
                                <a16:creationId xmlns:a16="http://schemas.microsoft.com/office/drawing/2014/main" id="{4DC9CDA5-3D74-4846-85C2-584201AA37F2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33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206139" y="5229954"/>
                            <a:ext cx="617686" cy="617686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</p:grpSp>
            </p:grpSp>
            <p:pic>
              <p:nvPicPr>
                <p:cNvPr id="41" name="그래픽 40" descr="물음표">
                  <a:extLst>
                    <a:ext uri="{FF2B5EF4-FFF2-40B4-BE49-F238E27FC236}">
                      <a16:creationId xmlns:a16="http://schemas.microsoft.com/office/drawing/2014/main" id="{6C9EF4DD-18EE-4421-AA56-1772AD5BC5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3566" y="1818378"/>
                  <a:ext cx="1474218" cy="14742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BD7D049-700C-43FA-8415-B828758D5003}"/>
              </a:ext>
            </a:extLst>
          </p:cNvPr>
          <p:cNvGrpSpPr/>
          <p:nvPr/>
        </p:nvGrpSpPr>
        <p:grpSpPr>
          <a:xfrm>
            <a:off x="3102524" y="2697472"/>
            <a:ext cx="8435016" cy="2734419"/>
            <a:chOff x="3102524" y="2697472"/>
            <a:chExt cx="8435016" cy="2734419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FF65E6A6-9866-4AD5-9F66-A0A6AAAB1C63}"/>
                </a:ext>
              </a:extLst>
            </p:cNvPr>
            <p:cNvGrpSpPr/>
            <p:nvPr/>
          </p:nvGrpSpPr>
          <p:grpSpPr>
            <a:xfrm>
              <a:off x="3102524" y="2697472"/>
              <a:ext cx="8435016" cy="2734419"/>
              <a:chOff x="3673365" y="2470739"/>
              <a:chExt cx="8435016" cy="2734419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463609BF-C1DB-4844-A0B8-1B90A8A0DA21}"/>
                  </a:ext>
                </a:extLst>
              </p:cNvPr>
              <p:cNvGrpSpPr/>
              <p:nvPr/>
            </p:nvGrpSpPr>
            <p:grpSpPr>
              <a:xfrm>
                <a:off x="3673365" y="2470739"/>
                <a:ext cx="8435016" cy="1796065"/>
                <a:chOff x="3673365" y="2470739"/>
                <a:chExt cx="8435016" cy="1796065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C463CC36-3856-42D8-A923-1C7FD3E42713}"/>
                    </a:ext>
                  </a:extLst>
                </p:cNvPr>
                <p:cNvSpPr/>
                <p:nvPr/>
              </p:nvSpPr>
              <p:spPr>
                <a:xfrm>
                  <a:off x="3673365" y="3022294"/>
                  <a:ext cx="1810729" cy="63255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>
                      <a:solidFill>
                        <a:srgbClr val="002060"/>
                      </a:solidFill>
                    </a:rPr>
                    <a:t>옷 등록</a:t>
                  </a:r>
                </a:p>
              </p:txBody>
            </p:sp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61805B01-E2BE-4149-9C76-CE6EE8A20E96}"/>
                    </a:ext>
                  </a:extLst>
                </p:cNvPr>
                <p:cNvSpPr/>
                <p:nvPr/>
              </p:nvSpPr>
              <p:spPr>
                <a:xfrm>
                  <a:off x="5770975" y="3614532"/>
                  <a:ext cx="1620865" cy="63255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>
                      <a:solidFill>
                        <a:srgbClr val="002060"/>
                      </a:solidFill>
                    </a:rPr>
                    <a:t>옷 코디</a:t>
                  </a: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7E789AC4-4A8B-49B5-B1CC-BEFCBCCD14F5}"/>
                    </a:ext>
                  </a:extLst>
                </p:cNvPr>
                <p:cNvSpPr/>
                <p:nvPr/>
              </p:nvSpPr>
              <p:spPr>
                <a:xfrm>
                  <a:off x="7865604" y="3535987"/>
                  <a:ext cx="1862840" cy="730817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rgbClr val="002060"/>
                      </a:solidFill>
                    </a:rPr>
                    <a:t>코디</a:t>
                  </a:r>
                  <a:endParaRPr lang="en-US" altLang="ko-KR" sz="1400" b="1" dirty="0">
                    <a:solidFill>
                      <a:srgbClr val="002060"/>
                    </a:solidFill>
                  </a:endParaRPr>
                </a:p>
                <a:p>
                  <a:pPr algn="ctr"/>
                  <a:r>
                    <a:rPr lang="ko-KR" altLang="en-US" sz="1400" b="1" dirty="0">
                      <a:solidFill>
                        <a:srgbClr val="002060"/>
                      </a:solidFill>
                    </a:rPr>
                    <a:t>히스토리 등록</a:t>
                  </a:r>
                </a:p>
              </p:txBody>
            </p:sp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B7733CD7-0C80-4033-B5C2-067368C3D18C}"/>
                    </a:ext>
                  </a:extLst>
                </p:cNvPr>
                <p:cNvSpPr/>
                <p:nvPr/>
              </p:nvSpPr>
              <p:spPr>
                <a:xfrm>
                  <a:off x="10245541" y="3535986"/>
                  <a:ext cx="1862840" cy="730817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 err="1">
                      <a:solidFill>
                        <a:srgbClr val="002060"/>
                      </a:solidFill>
                    </a:rPr>
                    <a:t>데일리룩</a:t>
                  </a:r>
                  <a:r>
                    <a:rPr lang="ko-KR" altLang="en-US" sz="1400" b="1" dirty="0">
                      <a:solidFill>
                        <a:srgbClr val="002060"/>
                      </a:solidFill>
                    </a:rPr>
                    <a:t> 관리</a:t>
                  </a: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2F55D627-E9FF-4BC1-947B-458EE6C9EE9B}"/>
                    </a:ext>
                  </a:extLst>
                </p:cNvPr>
                <p:cNvSpPr/>
                <p:nvPr/>
              </p:nvSpPr>
              <p:spPr>
                <a:xfrm>
                  <a:off x="5770974" y="2470739"/>
                  <a:ext cx="1620865" cy="63255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>
                      <a:solidFill>
                        <a:srgbClr val="002060"/>
                      </a:solidFill>
                    </a:rPr>
                    <a:t>옷 관리</a:t>
                  </a:r>
                </a:p>
              </p:txBody>
            </p:sp>
            <p:sp>
              <p:nvSpPr>
                <p:cNvPr id="95" name="화살표: 오른쪽 94">
                  <a:extLst>
                    <a:ext uri="{FF2B5EF4-FFF2-40B4-BE49-F238E27FC236}">
                      <a16:creationId xmlns:a16="http://schemas.microsoft.com/office/drawing/2014/main" id="{841E41F7-CEF2-418B-AF57-E4B2A9CB5E89}"/>
                    </a:ext>
                  </a:extLst>
                </p:cNvPr>
                <p:cNvSpPr/>
                <p:nvPr/>
              </p:nvSpPr>
              <p:spPr>
                <a:xfrm rot="19869193">
                  <a:off x="5420220" y="2883026"/>
                  <a:ext cx="401053" cy="258926"/>
                </a:xfrm>
                <a:prstGeom prst="rightArrow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96" name="화살표: 오른쪽 95">
                  <a:extLst>
                    <a:ext uri="{FF2B5EF4-FFF2-40B4-BE49-F238E27FC236}">
                      <a16:creationId xmlns:a16="http://schemas.microsoft.com/office/drawing/2014/main" id="{5C7C3D93-8DDA-4CEF-A7A0-476710B9F487}"/>
                    </a:ext>
                  </a:extLst>
                </p:cNvPr>
                <p:cNvSpPr/>
                <p:nvPr/>
              </p:nvSpPr>
              <p:spPr>
                <a:xfrm rot="2001716">
                  <a:off x="5470947" y="3531529"/>
                  <a:ext cx="401053" cy="258926"/>
                </a:xfrm>
                <a:prstGeom prst="rightArrow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97" name="화살표: 오른쪽 96">
                  <a:extLst>
                    <a:ext uri="{FF2B5EF4-FFF2-40B4-BE49-F238E27FC236}">
                      <a16:creationId xmlns:a16="http://schemas.microsoft.com/office/drawing/2014/main" id="{7E8DED0B-1C40-422E-88F8-9A6B4978A83E}"/>
                    </a:ext>
                  </a:extLst>
                </p:cNvPr>
                <p:cNvSpPr/>
                <p:nvPr/>
              </p:nvSpPr>
              <p:spPr>
                <a:xfrm>
                  <a:off x="7437911" y="3771933"/>
                  <a:ext cx="401053" cy="258926"/>
                </a:xfrm>
                <a:prstGeom prst="rightArrow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98" name="화살표: 오른쪽 97">
                  <a:extLst>
                    <a:ext uri="{FF2B5EF4-FFF2-40B4-BE49-F238E27FC236}">
                      <a16:creationId xmlns:a16="http://schemas.microsoft.com/office/drawing/2014/main" id="{B8361E71-96FE-4DBB-B285-7C58C94E74BC}"/>
                    </a:ext>
                  </a:extLst>
                </p:cNvPr>
                <p:cNvSpPr/>
                <p:nvPr/>
              </p:nvSpPr>
              <p:spPr>
                <a:xfrm>
                  <a:off x="9786466" y="3771932"/>
                  <a:ext cx="401053" cy="258926"/>
                </a:xfrm>
                <a:prstGeom prst="rightArrow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72B1DEB1-D379-4C16-BE00-D0A30F0CB06D}"/>
                  </a:ext>
                </a:extLst>
              </p:cNvPr>
              <p:cNvGrpSpPr/>
              <p:nvPr/>
            </p:nvGrpSpPr>
            <p:grpSpPr>
              <a:xfrm>
                <a:off x="7310252" y="4446698"/>
                <a:ext cx="4012516" cy="758460"/>
                <a:chOff x="8179485" y="5063859"/>
                <a:chExt cx="4012516" cy="758460"/>
              </a:xfrm>
            </p:grpSpPr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A12FF42B-D625-4C43-B8DB-1149EEF00F15}"/>
                    </a:ext>
                  </a:extLst>
                </p:cNvPr>
                <p:cNvGrpSpPr/>
                <p:nvPr/>
              </p:nvGrpSpPr>
              <p:grpSpPr>
                <a:xfrm>
                  <a:off x="8179485" y="5063859"/>
                  <a:ext cx="4012516" cy="758460"/>
                  <a:chOff x="9229625" y="3705962"/>
                  <a:chExt cx="3766129" cy="937173"/>
                </a:xfrm>
              </p:grpSpPr>
              <p:sp>
                <p:nvSpPr>
                  <p:cNvPr id="58" name="타원 57">
                    <a:extLst>
                      <a:ext uri="{FF2B5EF4-FFF2-40B4-BE49-F238E27FC236}">
                        <a16:creationId xmlns:a16="http://schemas.microsoft.com/office/drawing/2014/main" id="{9F0429E4-ED8E-45EF-BE3F-9989B5093C45}"/>
                      </a:ext>
                    </a:extLst>
                  </p:cNvPr>
                  <p:cNvSpPr/>
                  <p:nvPr/>
                </p:nvSpPr>
                <p:spPr>
                  <a:xfrm>
                    <a:off x="11182720" y="3709824"/>
                    <a:ext cx="1813034" cy="93331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b="1" dirty="0">
                        <a:solidFill>
                          <a:schemeClr val="accent5"/>
                        </a:solidFill>
                      </a:rPr>
                      <a:t>날씨정보</a:t>
                    </a:r>
                  </a:p>
                </p:txBody>
              </p:sp>
              <p:sp>
                <p:nvSpPr>
                  <p:cNvPr id="59" name="타원 58">
                    <a:extLst>
                      <a:ext uri="{FF2B5EF4-FFF2-40B4-BE49-F238E27FC236}">
                        <a16:creationId xmlns:a16="http://schemas.microsoft.com/office/drawing/2014/main" id="{D1C5F051-F0E5-4D69-9FD6-0449581245ED}"/>
                      </a:ext>
                    </a:extLst>
                  </p:cNvPr>
                  <p:cNvSpPr/>
                  <p:nvPr/>
                </p:nvSpPr>
                <p:spPr>
                  <a:xfrm>
                    <a:off x="9229625" y="3705962"/>
                    <a:ext cx="1477594" cy="93331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b="1" dirty="0">
                        <a:solidFill>
                          <a:schemeClr val="accent5"/>
                        </a:solidFill>
                      </a:rPr>
                      <a:t>옷 추천</a:t>
                    </a:r>
                  </a:p>
                </p:txBody>
              </p:sp>
            </p:grpSp>
            <p:sp>
              <p:nvSpPr>
                <p:cNvPr id="99" name="화살표: 오른쪽 98">
                  <a:extLst>
                    <a:ext uri="{FF2B5EF4-FFF2-40B4-BE49-F238E27FC236}">
                      <a16:creationId xmlns:a16="http://schemas.microsoft.com/office/drawing/2014/main" id="{AB77FE5C-071C-4DA7-B5F0-FA9D693AB8C0}"/>
                    </a:ext>
                  </a:extLst>
                </p:cNvPr>
                <p:cNvSpPr/>
                <p:nvPr/>
              </p:nvSpPr>
              <p:spPr>
                <a:xfrm rot="10800000">
                  <a:off x="9820992" y="5312066"/>
                  <a:ext cx="401053" cy="258926"/>
                </a:xfrm>
                <a:prstGeom prst="right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chemeClr val="accent5"/>
                    </a:solidFill>
                  </a:endParaRPr>
                </a:p>
              </p:txBody>
            </p:sp>
          </p:grpSp>
          <p:sp>
            <p:nvSpPr>
              <p:cNvPr id="104" name="화살표: 오른쪽 103">
                <a:extLst>
                  <a:ext uri="{FF2B5EF4-FFF2-40B4-BE49-F238E27FC236}">
                    <a16:creationId xmlns:a16="http://schemas.microsoft.com/office/drawing/2014/main" id="{6BFD68E7-BCF5-4E41-9940-D3BC7080ED85}"/>
                  </a:ext>
                </a:extLst>
              </p:cNvPr>
              <p:cNvSpPr/>
              <p:nvPr/>
            </p:nvSpPr>
            <p:spPr>
              <a:xfrm rot="13291521">
                <a:off x="6998618" y="4335305"/>
                <a:ext cx="401053" cy="258926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7D83D8A-BF7F-4C22-9FE4-76F5660C3937}"/>
                </a:ext>
              </a:extLst>
            </p:cNvPr>
            <p:cNvGrpSpPr/>
            <p:nvPr/>
          </p:nvGrpSpPr>
          <p:grpSpPr>
            <a:xfrm>
              <a:off x="8957077" y="2876902"/>
              <a:ext cx="2063366" cy="936906"/>
              <a:chOff x="8949089" y="2883457"/>
              <a:chExt cx="2063366" cy="936906"/>
            </a:xfrm>
          </p:grpSpPr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E98558D1-B75E-4E3C-8117-0995C149124D}"/>
                  </a:ext>
                </a:extLst>
              </p:cNvPr>
              <p:cNvSpPr/>
              <p:nvPr/>
            </p:nvSpPr>
            <p:spPr>
              <a:xfrm>
                <a:off x="9149615" y="2883457"/>
                <a:ext cx="1862840" cy="73081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스타일 공유</a:t>
                </a:r>
              </a:p>
            </p:txBody>
          </p:sp>
          <p:sp>
            <p:nvSpPr>
              <p:cNvPr id="108" name="화살표: 오른쪽 107">
                <a:extLst>
                  <a:ext uri="{FF2B5EF4-FFF2-40B4-BE49-F238E27FC236}">
                    <a16:creationId xmlns:a16="http://schemas.microsoft.com/office/drawing/2014/main" id="{0F21F43C-8F77-4C21-9C38-C4B8DD2DF0C8}"/>
                  </a:ext>
                </a:extLst>
              </p:cNvPr>
              <p:cNvSpPr/>
              <p:nvPr/>
            </p:nvSpPr>
            <p:spPr>
              <a:xfrm rot="19151153">
                <a:off x="8949089" y="3561437"/>
                <a:ext cx="401053" cy="258926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rgbClr val="00206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5430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RUBIN</dc:creator>
  <cp:lastModifiedBy>YOON RUBIN</cp:lastModifiedBy>
  <cp:revision>7</cp:revision>
  <dcterms:created xsi:type="dcterms:W3CDTF">2019-11-20T06:10:39Z</dcterms:created>
  <dcterms:modified xsi:type="dcterms:W3CDTF">2019-11-20T06:56:13Z</dcterms:modified>
</cp:coreProperties>
</file>