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760A4-CCF9-4BF2-8940-BE15CF5B7919}" type="doc">
      <dgm:prSet loTypeId="urn:microsoft.com/office/officeart/2005/8/layout/hLis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5144B5F-9364-4E4A-8BBD-1A497A83144C}">
      <dgm:prSet phldrT="[文本]"/>
      <dgm:spPr/>
      <dgm:t>
        <a:bodyPr/>
        <a:lstStyle/>
        <a:p>
          <a:r>
            <a:rPr lang="zh-CN" altLang="en-US" dirty="0" smtClean="0"/>
            <a:t>涉及到商品搜索都需要重新开发</a:t>
          </a:r>
          <a:endParaRPr lang="zh-CN" altLang="en-US" dirty="0"/>
        </a:p>
      </dgm:t>
    </dgm:pt>
    <dgm:pt modelId="{6E258F8B-59F6-43F2-94AD-019CDF12F7F3}" type="parTrans" cxnId="{593633C8-EDF8-4E77-87BE-903C51860A65}">
      <dgm:prSet/>
      <dgm:spPr/>
      <dgm:t>
        <a:bodyPr/>
        <a:lstStyle/>
        <a:p>
          <a:endParaRPr lang="zh-CN" altLang="en-US"/>
        </a:p>
      </dgm:t>
    </dgm:pt>
    <dgm:pt modelId="{84618277-6D84-43F3-9F61-EBCB939F6D9C}" type="sibTrans" cxnId="{593633C8-EDF8-4E77-87BE-903C51860A65}">
      <dgm:prSet/>
      <dgm:spPr/>
      <dgm:t>
        <a:bodyPr/>
        <a:lstStyle/>
        <a:p>
          <a:endParaRPr lang="zh-CN" altLang="en-US"/>
        </a:p>
      </dgm:t>
    </dgm:pt>
    <dgm:pt modelId="{0F1F85A6-A906-479F-BD4B-9BD3D90FA0D5}">
      <dgm:prSet phldrT="[文本]"/>
      <dgm:spPr/>
      <dgm:t>
        <a:bodyPr/>
        <a:lstStyle/>
        <a:p>
          <a:r>
            <a:rPr lang="zh-CN" altLang="en-US" dirty="0" smtClean="0"/>
            <a:t>各项目商品搜索模块独立性差，无法供其他项目直接使用</a:t>
          </a:r>
          <a:endParaRPr lang="zh-CN" altLang="en-US" dirty="0"/>
        </a:p>
      </dgm:t>
    </dgm:pt>
    <dgm:pt modelId="{AC3D42B3-974A-4F66-9BDB-170FD3FF1CDF}" type="parTrans" cxnId="{EAB68633-651F-443D-8F08-9ADAE23BD508}">
      <dgm:prSet/>
      <dgm:spPr/>
      <dgm:t>
        <a:bodyPr/>
        <a:lstStyle/>
        <a:p>
          <a:endParaRPr lang="zh-CN" altLang="en-US"/>
        </a:p>
      </dgm:t>
    </dgm:pt>
    <dgm:pt modelId="{65298401-33D2-4BF8-BB65-8B46B4E1DA2A}" type="sibTrans" cxnId="{EAB68633-651F-443D-8F08-9ADAE23BD508}">
      <dgm:prSet/>
      <dgm:spPr/>
      <dgm:t>
        <a:bodyPr/>
        <a:lstStyle/>
        <a:p>
          <a:endParaRPr lang="zh-CN" altLang="en-US"/>
        </a:p>
      </dgm:t>
    </dgm:pt>
    <dgm:pt modelId="{904FC128-2C51-4883-BFEC-E7E959F83B4B}">
      <dgm:prSet phldrT="[文本]"/>
      <dgm:spPr/>
      <dgm:t>
        <a:bodyPr/>
        <a:lstStyle/>
        <a:p>
          <a:r>
            <a:rPr lang="zh-CN" altLang="en-US" dirty="0" smtClean="0"/>
            <a:t>业务共通性差，修改业务成本过高。</a:t>
          </a:r>
          <a:endParaRPr lang="zh-CN" altLang="en-US" dirty="0"/>
        </a:p>
      </dgm:t>
    </dgm:pt>
    <dgm:pt modelId="{FF097A93-F741-4CE8-B1A8-EDB1A7F6FEA3}" type="parTrans" cxnId="{69072832-099A-4931-B14D-C87EA9FBF8A2}">
      <dgm:prSet/>
      <dgm:spPr/>
      <dgm:t>
        <a:bodyPr/>
        <a:lstStyle/>
        <a:p>
          <a:endParaRPr lang="zh-CN" altLang="en-US"/>
        </a:p>
      </dgm:t>
    </dgm:pt>
    <dgm:pt modelId="{7DC5863E-34B5-4F0E-88E6-13C90C155D44}" type="sibTrans" cxnId="{69072832-099A-4931-B14D-C87EA9FBF8A2}">
      <dgm:prSet/>
      <dgm:spPr/>
      <dgm:t>
        <a:bodyPr/>
        <a:lstStyle/>
        <a:p>
          <a:endParaRPr lang="zh-CN" altLang="en-US"/>
        </a:p>
      </dgm:t>
    </dgm:pt>
    <dgm:pt modelId="{E7B74596-5B0B-4B72-98A5-67F235F2FCF7}">
      <dgm:prSet phldrT="[文本]"/>
      <dgm:spPr/>
      <dgm:t>
        <a:bodyPr/>
        <a:lstStyle/>
        <a:p>
          <a:r>
            <a:rPr lang="zh-CN" altLang="en-US" dirty="0" smtClean="0"/>
            <a:t>没有文档，面对代码不知道从何入手</a:t>
          </a:r>
          <a:endParaRPr lang="zh-CN" altLang="en-US" dirty="0"/>
        </a:p>
      </dgm:t>
    </dgm:pt>
    <dgm:pt modelId="{D9301124-5A6C-46CE-B96C-DA7DA5E486C9}" type="parTrans" cxnId="{AE065EE9-854F-4E77-855E-92F2B1F4564A}">
      <dgm:prSet/>
      <dgm:spPr/>
      <dgm:t>
        <a:bodyPr/>
        <a:lstStyle/>
        <a:p>
          <a:endParaRPr lang="zh-CN" altLang="en-US"/>
        </a:p>
      </dgm:t>
    </dgm:pt>
    <dgm:pt modelId="{07447710-E29D-4F61-B22F-CA94EA3A8D50}" type="sibTrans" cxnId="{AE065EE9-854F-4E77-855E-92F2B1F4564A}">
      <dgm:prSet/>
      <dgm:spPr/>
      <dgm:t>
        <a:bodyPr/>
        <a:lstStyle/>
        <a:p>
          <a:endParaRPr lang="zh-CN" altLang="en-US"/>
        </a:p>
      </dgm:t>
    </dgm:pt>
    <dgm:pt modelId="{FF269008-0AF9-4975-BB79-CB6AEB2F8449}" type="pres">
      <dgm:prSet presAssocID="{24A760A4-CCF9-4BF2-8940-BE15CF5B791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EB15BE-8E98-46FE-BACF-C3E4792A473A}" type="pres">
      <dgm:prSet presAssocID="{95144B5F-9364-4E4A-8BBD-1A497A83144C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A780AA88-D52A-41C1-B1F5-5E9ECD4A9DEB}" type="pres">
      <dgm:prSet presAssocID="{95144B5F-9364-4E4A-8BBD-1A497A83144C}" presName="pillars" presStyleCnt="0"/>
      <dgm:spPr/>
    </dgm:pt>
    <dgm:pt modelId="{AE0A79D0-188A-4A5B-AC28-0B946A459135}" type="pres">
      <dgm:prSet presAssocID="{95144B5F-9364-4E4A-8BBD-1A497A83144C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DA1996-CA0E-48EC-9A1F-59C4946996EA}" type="pres">
      <dgm:prSet presAssocID="{904FC128-2C51-4883-BFEC-E7E959F83B4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7C7EC4-6C7D-4014-B9CC-DD4CED71DFE0}" type="pres">
      <dgm:prSet presAssocID="{E7B74596-5B0B-4B72-98A5-67F235F2FCF7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CCF5EA-AC40-4474-8BD8-283F8015E1E1}" type="pres">
      <dgm:prSet presAssocID="{95144B5F-9364-4E4A-8BBD-1A497A83144C}" presName="base" presStyleLbl="dkBgShp" presStyleIdx="1" presStyleCnt="2"/>
      <dgm:spPr/>
    </dgm:pt>
  </dgm:ptLst>
  <dgm:cxnLst>
    <dgm:cxn modelId="{AE065EE9-854F-4E77-855E-92F2B1F4564A}" srcId="{95144B5F-9364-4E4A-8BBD-1A497A83144C}" destId="{E7B74596-5B0B-4B72-98A5-67F235F2FCF7}" srcOrd="2" destOrd="0" parTransId="{D9301124-5A6C-46CE-B96C-DA7DA5E486C9}" sibTransId="{07447710-E29D-4F61-B22F-CA94EA3A8D50}"/>
    <dgm:cxn modelId="{73204092-84DE-4CBB-852C-0DE145A5B253}" type="presOf" srcId="{0F1F85A6-A906-479F-BD4B-9BD3D90FA0D5}" destId="{AE0A79D0-188A-4A5B-AC28-0B946A459135}" srcOrd="0" destOrd="0" presId="urn:microsoft.com/office/officeart/2005/8/layout/hList3"/>
    <dgm:cxn modelId="{B11298F5-2E5E-41A2-99A4-C4434884F0AB}" type="presOf" srcId="{24A760A4-CCF9-4BF2-8940-BE15CF5B7919}" destId="{FF269008-0AF9-4975-BB79-CB6AEB2F8449}" srcOrd="0" destOrd="0" presId="urn:microsoft.com/office/officeart/2005/8/layout/hList3"/>
    <dgm:cxn modelId="{69072832-099A-4931-B14D-C87EA9FBF8A2}" srcId="{95144B5F-9364-4E4A-8BBD-1A497A83144C}" destId="{904FC128-2C51-4883-BFEC-E7E959F83B4B}" srcOrd="1" destOrd="0" parTransId="{FF097A93-F741-4CE8-B1A8-EDB1A7F6FEA3}" sibTransId="{7DC5863E-34B5-4F0E-88E6-13C90C155D44}"/>
    <dgm:cxn modelId="{C7AF7028-6E2C-4BBC-B5DD-0213FED002B1}" type="presOf" srcId="{E7B74596-5B0B-4B72-98A5-67F235F2FCF7}" destId="{437C7EC4-6C7D-4014-B9CC-DD4CED71DFE0}" srcOrd="0" destOrd="0" presId="urn:microsoft.com/office/officeart/2005/8/layout/hList3"/>
    <dgm:cxn modelId="{EAB68633-651F-443D-8F08-9ADAE23BD508}" srcId="{95144B5F-9364-4E4A-8BBD-1A497A83144C}" destId="{0F1F85A6-A906-479F-BD4B-9BD3D90FA0D5}" srcOrd="0" destOrd="0" parTransId="{AC3D42B3-974A-4F66-9BDB-170FD3FF1CDF}" sibTransId="{65298401-33D2-4BF8-BB65-8B46B4E1DA2A}"/>
    <dgm:cxn modelId="{3B1EB6B5-AC3D-485C-ACEE-2DDF4FF63403}" type="presOf" srcId="{95144B5F-9364-4E4A-8BBD-1A497A83144C}" destId="{59EB15BE-8E98-46FE-BACF-C3E4792A473A}" srcOrd="0" destOrd="0" presId="urn:microsoft.com/office/officeart/2005/8/layout/hList3"/>
    <dgm:cxn modelId="{A9618530-A179-4B0C-9D9F-35C3E1DD334D}" type="presOf" srcId="{904FC128-2C51-4883-BFEC-E7E959F83B4B}" destId="{8FDA1996-CA0E-48EC-9A1F-59C4946996EA}" srcOrd="0" destOrd="0" presId="urn:microsoft.com/office/officeart/2005/8/layout/hList3"/>
    <dgm:cxn modelId="{593633C8-EDF8-4E77-87BE-903C51860A65}" srcId="{24A760A4-CCF9-4BF2-8940-BE15CF5B7919}" destId="{95144B5F-9364-4E4A-8BBD-1A497A83144C}" srcOrd="0" destOrd="0" parTransId="{6E258F8B-59F6-43F2-94AD-019CDF12F7F3}" sibTransId="{84618277-6D84-43F3-9F61-EBCB939F6D9C}"/>
    <dgm:cxn modelId="{63CBD1DE-3C1D-4A25-AAF9-1E6B092F43D5}" type="presParOf" srcId="{FF269008-0AF9-4975-BB79-CB6AEB2F8449}" destId="{59EB15BE-8E98-46FE-BACF-C3E4792A473A}" srcOrd="0" destOrd="0" presId="urn:microsoft.com/office/officeart/2005/8/layout/hList3"/>
    <dgm:cxn modelId="{478B6C2D-4EFF-4530-9943-3E2BA465DB3A}" type="presParOf" srcId="{FF269008-0AF9-4975-BB79-CB6AEB2F8449}" destId="{A780AA88-D52A-41C1-B1F5-5E9ECD4A9DEB}" srcOrd="1" destOrd="0" presId="urn:microsoft.com/office/officeart/2005/8/layout/hList3"/>
    <dgm:cxn modelId="{491AC6B1-5D12-4680-B5DC-2F310F14C374}" type="presParOf" srcId="{A780AA88-D52A-41C1-B1F5-5E9ECD4A9DEB}" destId="{AE0A79D0-188A-4A5B-AC28-0B946A459135}" srcOrd="0" destOrd="0" presId="urn:microsoft.com/office/officeart/2005/8/layout/hList3"/>
    <dgm:cxn modelId="{B860EEB3-AACC-4AFD-B007-335B3F50BA17}" type="presParOf" srcId="{A780AA88-D52A-41C1-B1F5-5E9ECD4A9DEB}" destId="{8FDA1996-CA0E-48EC-9A1F-59C4946996EA}" srcOrd="1" destOrd="0" presId="urn:microsoft.com/office/officeart/2005/8/layout/hList3"/>
    <dgm:cxn modelId="{9479C75F-87F0-4109-96A4-76F9FCA847F3}" type="presParOf" srcId="{A780AA88-D52A-41C1-B1F5-5E9ECD4A9DEB}" destId="{437C7EC4-6C7D-4014-B9CC-DD4CED71DFE0}" srcOrd="2" destOrd="0" presId="urn:microsoft.com/office/officeart/2005/8/layout/hList3"/>
    <dgm:cxn modelId="{9707E04A-FBB2-4C6D-A64D-D93D61D2E832}" type="presParOf" srcId="{FF269008-0AF9-4975-BB79-CB6AEB2F8449}" destId="{57CCF5EA-AC40-4474-8BD8-283F8015E1E1}" srcOrd="2" destOrd="0" presId="urn:microsoft.com/office/officeart/2005/8/layout/h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3C767-4EE3-4022-A446-2CD6BE45607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5A8E7D-914D-491E-B275-4DAAF447A0C0}">
      <dgm:prSet phldrT="[文本]"/>
      <dgm:spPr/>
      <dgm:t>
        <a:bodyPr/>
        <a:lstStyle/>
        <a:p>
          <a:r>
            <a:rPr lang="zh-CN" altLang="en-US" dirty="0" smtClean="0"/>
            <a:t>独立软件产品</a:t>
          </a:r>
          <a:endParaRPr lang="zh-CN" altLang="en-US" dirty="0"/>
        </a:p>
      </dgm:t>
    </dgm:pt>
    <dgm:pt modelId="{2B30E91D-85F3-4E30-A394-F2B45679188F}" type="parTrans" cxnId="{1C4F4A3E-FF99-43F7-AD6D-8B67E41776DB}">
      <dgm:prSet/>
      <dgm:spPr/>
      <dgm:t>
        <a:bodyPr/>
        <a:lstStyle/>
        <a:p>
          <a:endParaRPr lang="zh-CN" altLang="en-US"/>
        </a:p>
      </dgm:t>
    </dgm:pt>
    <dgm:pt modelId="{B4C7BFED-B549-4CE0-A532-EE933290C607}" type="sibTrans" cxnId="{1C4F4A3E-FF99-43F7-AD6D-8B67E41776DB}">
      <dgm:prSet/>
      <dgm:spPr/>
      <dgm:t>
        <a:bodyPr/>
        <a:lstStyle/>
        <a:p>
          <a:endParaRPr lang="zh-CN" altLang="en-US"/>
        </a:p>
      </dgm:t>
    </dgm:pt>
    <dgm:pt modelId="{26ACF4AB-1382-41E3-BAD8-BBB089098F8A}">
      <dgm:prSet phldrT="[文本]"/>
      <dgm:spPr/>
      <dgm:t>
        <a:bodyPr/>
        <a:lstStyle/>
        <a:p>
          <a:r>
            <a:rPr lang="zh-CN" altLang="en-US" dirty="0" smtClean="0"/>
            <a:t>保持系统独立性，避免依赖其它系统</a:t>
          </a:r>
          <a:endParaRPr lang="zh-CN" altLang="en-US" dirty="0"/>
        </a:p>
      </dgm:t>
    </dgm:pt>
    <dgm:pt modelId="{587761EA-4F48-4D9C-99E8-8FD1DB32747D}" type="parTrans" cxnId="{3D4AD4D3-3E6D-4A31-97C6-6E7159D84F8A}">
      <dgm:prSet/>
      <dgm:spPr/>
      <dgm:t>
        <a:bodyPr/>
        <a:lstStyle/>
        <a:p>
          <a:endParaRPr lang="zh-CN" altLang="en-US"/>
        </a:p>
      </dgm:t>
    </dgm:pt>
    <dgm:pt modelId="{35D45477-20EC-42FF-8444-3B72531D0AB1}" type="sibTrans" cxnId="{3D4AD4D3-3E6D-4A31-97C6-6E7159D84F8A}">
      <dgm:prSet/>
      <dgm:spPr/>
      <dgm:t>
        <a:bodyPr/>
        <a:lstStyle/>
        <a:p>
          <a:endParaRPr lang="zh-CN" altLang="en-US"/>
        </a:p>
      </dgm:t>
    </dgm:pt>
    <dgm:pt modelId="{BB488503-3C8D-4CD4-BC3D-328D14DA17CA}">
      <dgm:prSet phldrT="[文本]"/>
      <dgm:spPr/>
      <dgm:t>
        <a:bodyPr/>
        <a:lstStyle/>
        <a:p>
          <a:r>
            <a:rPr lang="zh-CN" altLang="en-US" dirty="0" smtClean="0"/>
            <a:t>对数据层进行分离，保证业务层和接口层相对稳定</a:t>
          </a:r>
          <a:endParaRPr lang="zh-CN" altLang="en-US" dirty="0"/>
        </a:p>
      </dgm:t>
    </dgm:pt>
    <dgm:pt modelId="{275B9BFF-808B-4577-AE09-3A91F78F0528}" type="parTrans" cxnId="{A00DBF09-3898-4160-952D-FFC3BA41ADA8}">
      <dgm:prSet/>
      <dgm:spPr/>
      <dgm:t>
        <a:bodyPr/>
        <a:lstStyle/>
        <a:p>
          <a:endParaRPr lang="zh-CN" altLang="en-US"/>
        </a:p>
      </dgm:t>
    </dgm:pt>
    <dgm:pt modelId="{8BAB9A56-F15F-4CDC-B777-F61D2F0A7299}" type="sibTrans" cxnId="{A00DBF09-3898-4160-952D-FFC3BA41ADA8}">
      <dgm:prSet/>
      <dgm:spPr/>
      <dgm:t>
        <a:bodyPr/>
        <a:lstStyle/>
        <a:p>
          <a:endParaRPr lang="zh-CN" altLang="en-US"/>
        </a:p>
      </dgm:t>
    </dgm:pt>
    <dgm:pt modelId="{5C52B349-C05B-4E8B-A792-1C7DA93DD703}">
      <dgm:prSet phldrT="[文本]"/>
      <dgm:spPr/>
      <dgm:t>
        <a:bodyPr/>
        <a:lstStyle/>
        <a:p>
          <a:r>
            <a:rPr lang="zh-CN" altLang="en-US" dirty="0" smtClean="0"/>
            <a:t>流程清晰化，方便进行业务扩展</a:t>
          </a:r>
          <a:endParaRPr lang="zh-CN" altLang="en-US" dirty="0"/>
        </a:p>
      </dgm:t>
    </dgm:pt>
    <dgm:pt modelId="{3C072B95-14AB-48DF-A2E2-72484C6E56F7}" type="parTrans" cxnId="{A8CDE42A-FA7B-4358-9FCA-EA61D18A92C1}">
      <dgm:prSet/>
      <dgm:spPr/>
    </dgm:pt>
    <dgm:pt modelId="{EAABFDC3-15C9-406E-B8DB-C8D64ECA2D59}" type="sibTrans" cxnId="{A8CDE42A-FA7B-4358-9FCA-EA61D18A92C1}">
      <dgm:prSet/>
      <dgm:spPr/>
    </dgm:pt>
    <dgm:pt modelId="{6765C52D-F541-4360-A751-3685FA8BD597}">
      <dgm:prSet phldrT="[文本]"/>
      <dgm:spPr/>
      <dgm:t>
        <a:bodyPr/>
        <a:lstStyle/>
        <a:p>
          <a:r>
            <a:rPr lang="zh-CN" altLang="en-US" dirty="0" smtClean="0"/>
            <a:t>提供完善文档</a:t>
          </a:r>
          <a:endParaRPr lang="zh-CN" altLang="en-US" dirty="0"/>
        </a:p>
      </dgm:t>
    </dgm:pt>
    <dgm:pt modelId="{040614DE-66F2-4595-B7B4-75397C9EE69A}" type="parTrans" cxnId="{14131535-4267-4314-B9CD-79E1E6144F91}">
      <dgm:prSet/>
      <dgm:spPr/>
    </dgm:pt>
    <dgm:pt modelId="{3EB7D16A-7539-48BC-A9C6-BAA4803CE3C5}" type="sibTrans" cxnId="{14131535-4267-4314-B9CD-79E1E6144F91}">
      <dgm:prSet/>
      <dgm:spPr/>
    </dgm:pt>
    <dgm:pt modelId="{1FC0C50B-93F9-4D5E-BD1D-78171F24EF46}">
      <dgm:prSet phldrT="[文本]"/>
      <dgm:spPr/>
      <dgm:t>
        <a:bodyPr/>
        <a:lstStyle/>
        <a:p>
          <a:r>
            <a:rPr lang="zh-CN" altLang="en-US" dirty="0" smtClean="0"/>
            <a:t>稳定的实施团队</a:t>
          </a:r>
          <a:endParaRPr lang="zh-CN" altLang="en-US" dirty="0"/>
        </a:p>
      </dgm:t>
    </dgm:pt>
    <dgm:pt modelId="{301A0CCC-D0E5-44C5-8D25-B0089752D77E}" type="parTrans" cxnId="{A7D0447B-FC14-4201-BC9D-F9DF446C8F65}">
      <dgm:prSet/>
      <dgm:spPr/>
    </dgm:pt>
    <dgm:pt modelId="{1E7304D0-95B8-402F-8FE2-A4718ACF6CC7}" type="sibTrans" cxnId="{A7D0447B-FC14-4201-BC9D-F9DF446C8F65}">
      <dgm:prSet/>
      <dgm:spPr/>
    </dgm:pt>
    <dgm:pt modelId="{1DC88E35-2FE0-41FF-9D1F-BB9ABED8CE0E}" type="pres">
      <dgm:prSet presAssocID="{9163C767-4EE3-4022-A446-2CD6BE4560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32965B-E15F-473E-A4BB-40005EA0441B}" type="pres">
      <dgm:prSet presAssocID="{055A8E7D-914D-491E-B275-4DAAF447A0C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09E57AE-30C9-4DC2-8E14-7108FBDC6925}" type="pres">
      <dgm:prSet presAssocID="{587761EA-4F48-4D9C-99E8-8FD1DB32747D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EA5E4A5B-2953-43C3-A5ED-76799C4C38E2}" type="pres">
      <dgm:prSet presAssocID="{26ACF4AB-1382-41E3-BAD8-BBB089098F8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D0CF97-0E13-48A9-9570-A2399BFFD914}" type="pres">
      <dgm:prSet presAssocID="{275B9BFF-808B-4577-AE09-3A91F78F0528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78B9B233-BDC9-457E-88C2-A2D476DA621B}" type="pres">
      <dgm:prSet presAssocID="{BB488503-3C8D-4CD4-BC3D-328D14DA17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EF48A-0AB0-43F6-9FA2-E7A411A53BCC}" type="pres">
      <dgm:prSet presAssocID="{3C072B95-14AB-48DF-A2E2-72484C6E56F7}" presName="parTrans" presStyleLbl="bgSibTrans2D1" presStyleIdx="2" presStyleCnt="5"/>
      <dgm:spPr/>
    </dgm:pt>
    <dgm:pt modelId="{32D0E3B5-C3E5-4AD0-A18A-D80161586F58}" type="pres">
      <dgm:prSet presAssocID="{5C52B349-C05B-4E8B-A792-1C7DA93DD70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16EB5-CE7F-4307-9D84-C2DB3F4C3B6B}" type="pres">
      <dgm:prSet presAssocID="{040614DE-66F2-4595-B7B4-75397C9EE69A}" presName="parTrans" presStyleLbl="bgSibTrans2D1" presStyleIdx="3" presStyleCnt="5"/>
      <dgm:spPr/>
    </dgm:pt>
    <dgm:pt modelId="{59BFEAA1-D89B-4455-9DA7-9D3C3AE0FEB2}" type="pres">
      <dgm:prSet presAssocID="{6765C52D-F541-4360-A751-3685FA8BD59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3B1B-C446-4B03-BD93-BFB8E0112972}" type="pres">
      <dgm:prSet presAssocID="{301A0CCC-D0E5-44C5-8D25-B0089752D77E}" presName="parTrans" presStyleLbl="bgSibTrans2D1" presStyleIdx="4" presStyleCnt="5"/>
      <dgm:spPr/>
    </dgm:pt>
    <dgm:pt modelId="{80CA0DA2-2EDA-440F-8592-047A7C09EACB}" type="pres">
      <dgm:prSet presAssocID="{1FC0C50B-93F9-4D5E-BD1D-78171F24EF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7A53E9-A2AC-4EA1-B984-7882D6BFC396}" type="presOf" srcId="{5C52B349-C05B-4E8B-A792-1C7DA93DD703}" destId="{32D0E3B5-C3E5-4AD0-A18A-D80161586F58}" srcOrd="0" destOrd="0" presId="urn:microsoft.com/office/officeart/2005/8/layout/radial4"/>
    <dgm:cxn modelId="{2A786938-7F30-44C8-9C3F-00D3E26DB963}" type="presOf" srcId="{3C072B95-14AB-48DF-A2E2-72484C6E56F7}" destId="{B6AEF48A-0AB0-43F6-9FA2-E7A411A53BCC}" srcOrd="0" destOrd="0" presId="urn:microsoft.com/office/officeart/2005/8/layout/radial4"/>
    <dgm:cxn modelId="{A7D0447B-FC14-4201-BC9D-F9DF446C8F65}" srcId="{055A8E7D-914D-491E-B275-4DAAF447A0C0}" destId="{1FC0C50B-93F9-4D5E-BD1D-78171F24EF46}" srcOrd="4" destOrd="0" parTransId="{301A0CCC-D0E5-44C5-8D25-B0089752D77E}" sibTransId="{1E7304D0-95B8-402F-8FE2-A4718ACF6CC7}"/>
    <dgm:cxn modelId="{FAA165FF-846D-4C87-8A4A-C98FF11456E0}" type="presOf" srcId="{301A0CCC-D0E5-44C5-8D25-B0089752D77E}" destId="{6ADD3B1B-C446-4B03-BD93-BFB8E0112972}" srcOrd="0" destOrd="0" presId="urn:microsoft.com/office/officeart/2005/8/layout/radial4"/>
    <dgm:cxn modelId="{3D4AD4D3-3E6D-4A31-97C6-6E7159D84F8A}" srcId="{055A8E7D-914D-491E-B275-4DAAF447A0C0}" destId="{26ACF4AB-1382-41E3-BAD8-BBB089098F8A}" srcOrd="0" destOrd="0" parTransId="{587761EA-4F48-4D9C-99E8-8FD1DB32747D}" sibTransId="{35D45477-20EC-42FF-8444-3B72531D0AB1}"/>
    <dgm:cxn modelId="{4F32EB2B-28B6-413E-B1D6-67A0C9AF8031}" type="presOf" srcId="{1FC0C50B-93F9-4D5E-BD1D-78171F24EF46}" destId="{80CA0DA2-2EDA-440F-8592-047A7C09EACB}" srcOrd="0" destOrd="0" presId="urn:microsoft.com/office/officeart/2005/8/layout/radial4"/>
    <dgm:cxn modelId="{1C4F4A3E-FF99-43F7-AD6D-8B67E41776DB}" srcId="{9163C767-4EE3-4022-A446-2CD6BE456072}" destId="{055A8E7D-914D-491E-B275-4DAAF447A0C0}" srcOrd="0" destOrd="0" parTransId="{2B30E91D-85F3-4E30-A394-F2B45679188F}" sibTransId="{B4C7BFED-B549-4CE0-A532-EE933290C607}"/>
    <dgm:cxn modelId="{A8CDE42A-FA7B-4358-9FCA-EA61D18A92C1}" srcId="{055A8E7D-914D-491E-B275-4DAAF447A0C0}" destId="{5C52B349-C05B-4E8B-A792-1C7DA93DD703}" srcOrd="2" destOrd="0" parTransId="{3C072B95-14AB-48DF-A2E2-72484C6E56F7}" sibTransId="{EAABFDC3-15C9-406E-B8DB-C8D64ECA2D59}"/>
    <dgm:cxn modelId="{E65FB6E1-8F5B-4423-9E55-0BB2148C5389}" type="presOf" srcId="{9163C767-4EE3-4022-A446-2CD6BE456072}" destId="{1DC88E35-2FE0-41FF-9D1F-BB9ABED8CE0E}" srcOrd="0" destOrd="0" presId="urn:microsoft.com/office/officeart/2005/8/layout/radial4"/>
    <dgm:cxn modelId="{3E521221-582A-4C06-96EE-15C59D151B55}" type="presOf" srcId="{BB488503-3C8D-4CD4-BC3D-328D14DA17CA}" destId="{78B9B233-BDC9-457E-88C2-A2D476DA621B}" srcOrd="0" destOrd="0" presId="urn:microsoft.com/office/officeart/2005/8/layout/radial4"/>
    <dgm:cxn modelId="{8DF6F2B6-31A7-49E9-B5BB-1F0C3B04A69A}" type="presOf" srcId="{587761EA-4F48-4D9C-99E8-8FD1DB32747D}" destId="{409E57AE-30C9-4DC2-8E14-7108FBDC6925}" srcOrd="0" destOrd="0" presId="urn:microsoft.com/office/officeart/2005/8/layout/radial4"/>
    <dgm:cxn modelId="{14131535-4267-4314-B9CD-79E1E6144F91}" srcId="{055A8E7D-914D-491E-B275-4DAAF447A0C0}" destId="{6765C52D-F541-4360-A751-3685FA8BD597}" srcOrd="3" destOrd="0" parTransId="{040614DE-66F2-4595-B7B4-75397C9EE69A}" sibTransId="{3EB7D16A-7539-48BC-A9C6-BAA4803CE3C5}"/>
    <dgm:cxn modelId="{D895147B-6382-41BD-8B35-95E566908770}" type="presOf" srcId="{275B9BFF-808B-4577-AE09-3A91F78F0528}" destId="{47D0CF97-0E13-48A9-9570-A2399BFFD914}" srcOrd="0" destOrd="0" presId="urn:microsoft.com/office/officeart/2005/8/layout/radial4"/>
    <dgm:cxn modelId="{94905B8F-53A5-45CF-8C3C-1C2C0BB6EA61}" type="presOf" srcId="{055A8E7D-914D-491E-B275-4DAAF447A0C0}" destId="{CC32965B-E15F-473E-A4BB-40005EA0441B}" srcOrd="0" destOrd="0" presId="urn:microsoft.com/office/officeart/2005/8/layout/radial4"/>
    <dgm:cxn modelId="{A182EE1D-E92C-41A9-A750-C45B62FDA30D}" type="presOf" srcId="{6765C52D-F541-4360-A751-3685FA8BD597}" destId="{59BFEAA1-D89B-4455-9DA7-9D3C3AE0FEB2}" srcOrd="0" destOrd="0" presId="urn:microsoft.com/office/officeart/2005/8/layout/radial4"/>
    <dgm:cxn modelId="{AA80EC6D-9C4F-4CD1-9B46-9F82454B4E53}" type="presOf" srcId="{26ACF4AB-1382-41E3-BAD8-BBB089098F8A}" destId="{EA5E4A5B-2953-43C3-A5ED-76799C4C38E2}" srcOrd="0" destOrd="0" presId="urn:microsoft.com/office/officeart/2005/8/layout/radial4"/>
    <dgm:cxn modelId="{A00DBF09-3898-4160-952D-FFC3BA41ADA8}" srcId="{055A8E7D-914D-491E-B275-4DAAF447A0C0}" destId="{BB488503-3C8D-4CD4-BC3D-328D14DA17CA}" srcOrd="1" destOrd="0" parTransId="{275B9BFF-808B-4577-AE09-3A91F78F0528}" sibTransId="{8BAB9A56-F15F-4CDC-B777-F61D2F0A7299}"/>
    <dgm:cxn modelId="{F020DD8A-5AF5-4C8D-888E-5A98D28BE717}" type="presOf" srcId="{040614DE-66F2-4595-B7B4-75397C9EE69A}" destId="{5FB16EB5-CE7F-4307-9D84-C2DB3F4C3B6B}" srcOrd="0" destOrd="0" presId="urn:microsoft.com/office/officeart/2005/8/layout/radial4"/>
    <dgm:cxn modelId="{0AA8AA4A-7BF8-4904-B97A-9F40BF014D08}" type="presParOf" srcId="{1DC88E35-2FE0-41FF-9D1F-BB9ABED8CE0E}" destId="{CC32965B-E15F-473E-A4BB-40005EA0441B}" srcOrd="0" destOrd="0" presId="urn:microsoft.com/office/officeart/2005/8/layout/radial4"/>
    <dgm:cxn modelId="{92F9BDDB-295C-4AEC-8F77-4F8544989192}" type="presParOf" srcId="{1DC88E35-2FE0-41FF-9D1F-BB9ABED8CE0E}" destId="{409E57AE-30C9-4DC2-8E14-7108FBDC6925}" srcOrd="1" destOrd="0" presId="urn:microsoft.com/office/officeart/2005/8/layout/radial4"/>
    <dgm:cxn modelId="{F5C92A1A-CF89-44FF-9558-1E3DC307D9A3}" type="presParOf" srcId="{1DC88E35-2FE0-41FF-9D1F-BB9ABED8CE0E}" destId="{EA5E4A5B-2953-43C3-A5ED-76799C4C38E2}" srcOrd="2" destOrd="0" presId="urn:microsoft.com/office/officeart/2005/8/layout/radial4"/>
    <dgm:cxn modelId="{E1212BE1-993A-4063-901B-E43358BFF442}" type="presParOf" srcId="{1DC88E35-2FE0-41FF-9D1F-BB9ABED8CE0E}" destId="{47D0CF97-0E13-48A9-9570-A2399BFFD914}" srcOrd="3" destOrd="0" presId="urn:microsoft.com/office/officeart/2005/8/layout/radial4"/>
    <dgm:cxn modelId="{610332DF-1D6A-4C21-830F-DD0CAA72AE00}" type="presParOf" srcId="{1DC88E35-2FE0-41FF-9D1F-BB9ABED8CE0E}" destId="{78B9B233-BDC9-457E-88C2-A2D476DA621B}" srcOrd="4" destOrd="0" presId="urn:microsoft.com/office/officeart/2005/8/layout/radial4"/>
    <dgm:cxn modelId="{7CA37B33-DF1D-4AFF-99A1-0E2F33E08856}" type="presParOf" srcId="{1DC88E35-2FE0-41FF-9D1F-BB9ABED8CE0E}" destId="{B6AEF48A-0AB0-43F6-9FA2-E7A411A53BCC}" srcOrd="5" destOrd="0" presId="urn:microsoft.com/office/officeart/2005/8/layout/radial4"/>
    <dgm:cxn modelId="{04F8E4B0-9EF1-4FA8-A2DA-7F2931FDB76D}" type="presParOf" srcId="{1DC88E35-2FE0-41FF-9D1F-BB9ABED8CE0E}" destId="{32D0E3B5-C3E5-4AD0-A18A-D80161586F58}" srcOrd="6" destOrd="0" presId="urn:microsoft.com/office/officeart/2005/8/layout/radial4"/>
    <dgm:cxn modelId="{0D3D64EE-D480-4CC1-A3B5-94FAE82F2F39}" type="presParOf" srcId="{1DC88E35-2FE0-41FF-9D1F-BB9ABED8CE0E}" destId="{5FB16EB5-CE7F-4307-9D84-C2DB3F4C3B6B}" srcOrd="7" destOrd="0" presId="urn:microsoft.com/office/officeart/2005/8/layout/radial4"/>
    <dgm:cxn modelId="{C50CD926-F73A-48C8-BEF0-4D672BF6D8A3}" type="presParOf" srcId="{1DC88E35-2FE0-41FF-9D1F-BB9ABED8CE0E}" destId="{59BFEAA1-D89B-4455-9DA7-9D3C3AE0FEB2}" srcOrd="8" destOrd="0" presId="urn:microsoft.com/office/officeart/2005/8/layout/radial4"/>
    <dgm:cxn modelId="{7DC55D8A-C83B-4ABE-84BA-A49B9180DED3}" type="presParOf" srcId="{1DC88E35-2FE0-41FF-9D1F-BB9ABED8CE0E}" destId="{6ADD3B1B-C446-4B03-BD93-BFB8E0112972}" srcOrd="9" destOrd="0" presId="urn:microsoft.com/office/officeart/2005/8/layout/radial4"/>
    <dgm:cxn modelId="{3B66416E-4747-48D4-BF36-6B370F9AC83B}" type="presParOf" srcId="{1DC88E35-2FE0-41FF-9D1F-BB9ABED8CE0E}" destId="{80CA0DA2-2EDA-440F-8592-047A7C09EACB}" srcOrd="10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通用商品搜索模块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357167"/>
            <a:ext cx="7772400" cy="64294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解决各项目商品搜索重复建设的问题</a:t>
            </a:r>
            <a:endParaRPr lang="zh-CN" altLang="en-US" sz="3600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857224" y="1397000"/>
          <a:ext cx="7429552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357167"/>
            <a:ext cx="7772400" cy="64294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新项目全部使用通用商品搜索模块</a:t>
            </a:r>
            <a:endParaRPr lang="zh-CN" altLang="en-US" sz="36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357167"/>
            <a:ext cx="7772400" cy="64294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业务架构</a:t>
            </a:r>
            <a:endParaRPr lang="zh-CN" altLang="en-US" sz="36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1785918" y="1714488"/>
            <a:ext cx="5500726" cy="3571900"/>
            <a:chOff x="1285852" y="1500174"/>
            <a:chExt cx="5500726" cy="3571900"/>
          </a:xfrm>
        </p:grpSpPr>
        <p:sp>
          <p:nvSpPr>
            <p:cNvPr id="71" name="矩形 70"/>
            <p:cNvSpPr/>
            <p:nvPr/>
          </p:nvSpPr>
          <p:spPr>
            <a:xfrm>
              <a:off x="1285852" y="3786190"/>
              <a:ext cx="5500726" cy="128588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功能层</a:t>
              </a:r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1285852" y="2428868"/>
              <a:ext cx="5500726" cy="12144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1285852" y="1500174"/>
              <a:ext cx="5500726" cy="78581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/>
                <a:t>部署层</a:t>
              </a:r>
              <a:endParaRPr lang="zh-CN" altLang="en-US" dirty="0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500430" y="1714488"/>
              <a:ext cx="2857520" cy="428628"/>
              <a:chOff x="3428992" y="3571876"/>
              <a:chExt cx="2857520" cy="42862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3428992" y="3571876"/>
                <a:ext cx="1214446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负载均衡</a:t>
                </a: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072066" y="3571876"/>
                <a:ext cx="1214446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高可用</a:t>
                </a:r>
                <a:endParaRPr lang="zh-CN" altLang="en-US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90906" y="3929066"/>
              <a:ext cx="2867044" cy="1000132"/>
              <a:chOff x="2000232" y="5214950"/>
              <a:chExt cx="2867044" cy="1000132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000232" y="5214950"/>
                <a:ext cx="122397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中文分词</a:t>
                </a:r>
                <a:endParaRPr lang="zh-CN" altLang="en-US" sz="16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643306" y="5214950"/>
                <a:ext cx="122397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权重</a:t>
                </a:r>
                <a:endParaRPr lang="zh-CN" altLang="en-US" sz="16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000232" y="5786454"/>
                <a:ext cx="122397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拼音搜索</a:t>
                </a:r>
                <a:endParaRPr lang="zh-CN" altLang="en-US" sz="1600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643306" y="5786454"/>
                <a:ext cx="122397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索引控制</a:t>
                </a:r>
                <a:endParaRPr lang="zh-CN" altLang="en-US" sz="1600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490906" y="2571744"/>
              <a:ext cx="2867044" cy="1000132"/>
              <a:chOff x="2000232" y="3214686"/>
              <a:chExt cx="2867044" cy="1000132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000232" y="3214686"/>
                <a:ext cx="122397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提示词</a:t>
                </a:r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643306" y="3214686"/>
                <a:ext cx="122397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分类信息</a:t>
                </a:r>
                <a:endParaRPr lang="zh-CN" altLang="en-US" sz="160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00232" y="3786190"/>
                <a:ext cx="122397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商品</a:t>
                </a:r>
                <a:r>
                  <a:rPr lang="zh-CN" altLang="en-US" sz="1600" dirty="0" smtClean="0"/>
                  <a:t>信息</a:t>
                </a:r>
                <a:endParaRPr lang="zh-CN" altLang="en-US" sz="1600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643306" y="3786190"/>
                <a:ext cx="1223970" cy="4286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……</a:t>
                </a:r>
                <a:endParaRPr lang="zh-CN" altLang="en-US" sz="1600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357167"/>
            <a:ext cx="7772400" cy="64294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技术</a:t>
            </a:r>
            <a:r>
              <a:rPr lang="zh-CN" altLang="en-US" sz="3600" dirty="0" smtClean="0"/>
              <a:t>架构</a:t>
            </a:r>
            <a:endParaRPr lang="zh-CN" altLang="en-US" sz="36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71472" y="1285860"/>
            <a:ext cx="7500990" cy="4643470"/>
            <a:chOff x="571472" y="1000108"/>
            <a:chExt cx="7500990" cy="464347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71472" y="4856172"/>
              <a:ext cx="750099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472" y="4000504"/>
              <a:ext cx="750099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2857488" y="1000108"/>
              <a:ext cx="4714908" cy="2928958"/>
              <a:chOff x="1000100" y="571480"/>
              <a:chExt cx="7072362" cy="442915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100" y="1214422"/>
                <a:ext cx="6215106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00100" y="571480"/>
                <a:ext cx="6215106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142976" y="642918"/>
                <a:ext cx="2714644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smtClean="0"/>
                  <a:t>Log Aspect</a:t>
                </a:r>
                <a:endParaRPr lang="zh-CN" altLang="en-US" sz="10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00100" y="1928802"/>
                <a:ext cx="6215106" cy="1357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358082" y="571480"/>
                <a:ext cx="714380" cy="44291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00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5286380" y="2786058"/>
                <a:ext cx="1785950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err="1" smtClean="0"/>
                  <a:t>util</a:t>
                </a:r>
                <a:endParaRPr lang="zh-CN" altLang="en-US" sz="1000" dirty="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4357686" y="642918"/>
                <a:ext cx="2714644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smtClean="0"/>
                  <a:t>Exception Handler</a:t>
                </a:r>
                <a:endParaRPr lang="zh-CN" altLang="en-US" sz="1000" dirty="0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142976" y="1285860"/>
                <a:ext cx="5929354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smtClean="0"/>
                  <a:t>Controller    </a:t>
                </a:r>
                <a:r>
                  <a:rPr lang="en-US" altLang="zh-CN" sz="1000" dirty="0" err="1" smtClean="0"/>
                  <a:t>restfulAPI</a:t>
                </a:r>
                <a:endParaRPr lang="zh-CN" altLang="en-US" sz="1000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142976" y="2000240"/>
                <a:ext cx="5929354" cy="6429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smtClean="0"/>
                  <a:t>Business logic</a:t>
                </a:r>
                <a:endParaRPr lang="zh-CN" altLang="en-US" sz="1000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214678" y="2786058"/>
                <a:ext cx="1785950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smtClean="0"/>
                  <a:t>result</a:t>
                </a:r>
                <a:endParaRPr lang="zh-CN" altLang="en-US" sz="1000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142976" y="2786058"/>
                <a:ext cx="1785950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smtClean="0"/>
                  <a:t>form</a:t>
                </a:r>
                <a:endParaRPr lang="zh-CN" altLang="en-US" sz="1000" dirty="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000100" y="3357562"/>
                <a:ext cx="2000264" cy="1643074"/>
                <a:chOff x="1000100" y="3357562"/>
                <a:chExt cx="2000264" cy="1643074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1000100" y="3357562"/>
                  <a:ext cx="2000264" cy="16430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000" dirty="0"/>
                </a:p>
              </p:txBody>
            </p:sp>
            <p:grpSp>
              <p:nvGrpSpPr>
                <p:cNvPr id="31" name="组合 30"/>
                <p:cNvGrpSpPr/>
                <p:nvPr/>
              </p:nvGrpSpPr>
              <p:grpSpPr>
                <a:xfrm>
                  <a:off x="1120116" y="3500438"/>
                  <a:ext cx="1760232" cy="1357322"/>
                  <a:chOff x="1120116" y="3500438"/>
                  <a:chExt cx="1760232" cy="1357322"/>
                </a:xfrm>
              </p:grpSpPr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120116" y="3500438"/>
                    <a:ext cx="1760232" cy="6429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000" dirty="0" err="1" smtClean="0"/>
                      <a:t>searchEngine</a:t>
                    </a:r>
                    <a:r>
                      <a:rPr lang="en-US" altLang="zh-CN" sz="1000" dirty="0" smtClean="0"/>
                      <a:t> API</a:t>
                    </a:r>
                    <a:endParaRPr lang="zh-CN" altLang="en-US" sz="1000" dirty="0"/>
                  </a:p>
                </p:txBody>
              </p:sp>
              <p:sp>
                <p:nvSpPr>
                  <p:cNvPr id="33" name="圆角矩形 32"/>
                  <p:cNvSpPr/>
                  <p:nvPr/>
                </p:nvSpPr>
                <p:spPr>
                  <a:xfrm>
                    <a:off x="1120116" y="4214818"/>
                    <a:ext cx="1760232" cy="6429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000" dirty="0" err="1" smtClean="0"/>
                      <a:t>searchEngine</a:t>
                    </a:r>
                    <a:r>
                      <a:rPr lang="en-US" altLang="zh-CN" sz="1000" dirty="0" smtClean="0"/>
                      <a:t> </a:t>
                    </a:r>
                    <a:r>
                      <a:rPr lang="en-US" altLang="zh-CN" sz="1000" dirty="0" err="1" smtClean="0"/>
                      <a:t>Impl_solr</a:t>
                    </a:r>
                    <a:endParaRPr lang="zh-CN" altLang="en-US" sz="1000" dirty="0"/>
                  </a:p>
                </p:txBody>
              </p:sp>
            </p:grpSp>
          </p:grpSp>
          <p:grpSp>
            <p:nvGrpSpPr>
              <p:cNvPr id="18" name="组合 17"/>
              <p:cNvGrpSpPr/>
              <p:nvPr/>
            </p:nvGrpSpPr>
            <p:grpSpPr>
              <a:xfrm>
                <a:off x="3107521" y="3357562"/>
                <a:ext cx="2000264" cy="1643074"/>
                <a:chOff x="1000100" y="3357562"/>
                <a:chExt cx="2000264" cy="1643074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000100" y="3357562"/>
                  <a:ext cx="2000264" cy="16430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000" dirty="0"/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1120116" y="3500438"/>
                  <a:ext cx="1760232" cy="1357322"/>
                  <a:chOff x="1120116" y="3500438"/>
                  <a:chExt cx="1760232" cy="1357322"/>
                </a:xfrm>
              </p:grpSpPr>
              <p:sp>
                <p:nvSpPr>
                  <p:cNvPr id="28" name="圆角矩形 27"/>
                  <p:cNvSpPr/>
                  <p:nvPr/>
                </p:nvSpPr>
                <p:spPr>
                  <a:xfrm>
                    <a:off x="1120116" y="3500438"/>
                    <a:ext cx="1760232" cy="6429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000" dirty="0" err="1" smtClean="0"/>
                      <a:t>redis</a:t>
                    </a:r>
                    <a:r>
                      <a:rPr lang="en-US" altLang="zh-CN" sz="1000" dirty="0" smtClean="0"/>
                      <a:t> model</a:t>
                    </a:r>
                    <a:endParaRPr lang="zh-CN" altLang="en-US" sz="1000" dirty="0"/>
                  </a:p>
                </p:txBody>
              </p:sp>
              <p:sp>
                <p:nvSpPr>
                  <p:cNvPr id="29" name="圆角矩形 28"/>
                  <p:cNvSpPr/>
                  <p:nvPr/>
                </p:nvSpPr>
                <p:spPr>
                  <a:xfrm>
                    <a:off x="1120116" y="4214818"/>
                    <a:ext cx="1760232" cy="6429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000" dirty="0" err="1" smtClean="0"/>
                      <a:t>redis</a:t>
                    </a:r>
                    <a:r>
                      <a:rPr lang="en-US" altLang="zh-CN" sz="1000" dirty="0" smtClean="0"/>
                      <a:t> template</a:t>
                    </a:r>
                    <a:endParaRPr lang="zh-CN" altLang="en-US" sz="1000" dirty="0"/>
                  </a:p>
                </p:txBody>
              </p:sp>
            </p:grpSp>
          </p:grpSp>
          <p:grpSp>
            <p:nvGrpSpPr>
              <p:cNvPr id="19" name="组合 18"/>
              <p:cNvGrpSpPr/>
              <p:nvPr/>
            </p:nvGrpSpPr>
            <p:grpSpPr>
              <a:xfrm>
                <a:off x="5214942" y="3357562"/>
                <a:ext cx="2000264" cy="1643074"/>
                <a:chOff x="1000100" y="3357562"/>
                <a:chExt cx="2000264" cy="1643074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000100" y="3357562"/>
                  <a:ext cx="2000264" cy="164307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1000" dirty="0"/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1120116" y="3500438"/>
                  <a:ext cx="1760232" cy="1357322"/>
                  <a:chOff x="1120116" y="3500438"/>
                  <a:chExt cx="1760232" cy="1357322"/>
                </a:xfrm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1120116" y="3500438"/>
                    <a:ext cx="1760232" cy="6429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000" dirty="0" err="1" smtClean="0"/>
                      <a:t>mybatis</a:t>
                    </a:r>
                    <a:r>
                      <a:rPr lang="en-US" altLang="zh-CN" sz="1000" dirty="0" smtClean="0"/>
                      <a:t> DAO</a:t>
                    </a:r>
                    <a:endParaRPr lang="zh-CN" altLang="en-US" sz="1000" dirty="0"/>
                  </a:p>
                </p:txBody>
              </p:sp>
              <p:sp>
                <p:nvSpPr>
                  <p:cNvPr id="25" name="圆角矩形 24"/>
                  <p:cNvSpPr/>
                  <p:nvPr/>
                </p:nvSpPr>
                <p:spPr>
                  <a:xfrm>
                    <a:off x="1120116" y="4214818"/>
                    <a:ext cx="1760232" cy="64294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000" dirty="0" smtClean="0"/>
                      <a:t>druid</a:t>
                    </a:r>
                    <a:endParaRPr lang="zh-CN" altLang="en-US" sz="1000" dirty="0"/>
                  </a:p>
                </p:txBody>
              </p:sp>
            </p:grpSp>
          </p:grpSp>
          <p:sp>
            <p:nvSpPr>
              <p:cNvPr id="20" name="圆角矩形 19"/>
              <p:cNvSpPr/>
              <p:nvPr/>
            </p:nvSpPr>
            <p:spPr>
              <a:xfrm>
                <a:off x="7429520" y="642918"/>
                <a:ext cx="571504" cy="2643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smtClean="0"/>
                  <a:t>Spring</a:t>
                </a:r>
              </a:p>
              <a:p>
                <a:pPr algn="ctr"/>
                <a:r>
                  <a:rPr lang="en-US" altLang="zh-CN" sz="1000" dirty="0" smtClean="0"/>
                  <a:t>monitor</a:t>
                </a:r>
                <a:endParaRPr lang="zh-CN" altLang="en-US" sz="1000" dirty="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429520" y="3500438"/>
                <a:ext cx="571504" cy="13573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000" dirty="0" smtClean="0"/>
                  <a:t>persistence</a:t>
                </a:r>
              </a:p>
              <a:p>
                <a:pPr algn="ctr"/>
                <a:r>
                  <a:rPr lang="en-US" altLang="zh-CN" sz="1000" dirty="0" smtClean="0"/>
                  <a:t>monitor</a:t>
                </a:r>
                <a:endParaRPr lang="zh-CN" altLang="en-US" sz="1000" dirty="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2857488" y="4071942"/>
              <a:ext cx="3214710" cy="714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err="1" smtClean="0"/>
                <a:t>solr</a:t>
              </a:r>
              <a:endParaRPr lang="zh-CN" altLang="en-US" sz="1000" dirty="0"/>
            </a:p>
          </p:txBody>
        </p:sp>
        <p:sp>
          <p:nvSpPr>
            <p:cNvPr id="36" name="上箭头 35"/>
            <p:cNvSpPr/>
            <p:nvPr/>
          </p:nvSpPr>
          <p:spPr>
            <a:xfrm>
              <a:off x="3428992" y="3929066"/>
              <a:ext cx="285752" cy="1428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86116" y="4214818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 smtClean="0"/>
                <a:t>商品索引</a:t>
              </a:r>
              <a:endParaRPr lang="zh-CN" altLang="en-US" sz="15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214810" y="4214818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 smtClean="0"/>
                <a:t>分类索引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3504" y="4214818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 smtClean="0"/>
                <a:t>店铺索引</a:t>
              </a:r>
              <a:endParaRPr lang="zh-CN" altLang="en-US" sz="15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572264" y="4071942"/>
              <a:ext cx="1009656" cy="714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dirty="0" smtClean="0"/>
                <a:t>索引构建模块</a:t>
              </a:r>
              <a:endParaRPr lang="zh-CN" altLang="en-US" sz="1000" dirty="0"/>
            </a:p>
          </p:txBody>
        </p:sp>
        <p:sp>
          <p:nvSpPr>
            <p:cNvPr id="42" name="左箭头 41"/>
            <p:cNvSpPr/>
            <p:nvPr/>
          </p:nvSpPr>
          <p:spPr>
            <a:xfrm>
              <a:off x="6143636" y="4286256"/>
              <a:ext cx="357190" cy="28575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857488" y="4929198"/>
              <a:ext cx="4714908" cy="714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商品数据</a:t>
              </a:r>
              <a:endParaRPr lang="zh-CN" altLang="en-US" dirty="0"/>
            </a:p>
          </p:txBody>
        </p:sp>
        <p:sp>
          <p:nvSpPr>
            <p:cNvPr id="40" name="上箭头 39"/>
            <p:cNvSpPr/>
            <p:nvPr/>
          </p:nvSpPr>
          <p:spPr>
            <a:xfrm>
              <a:off x="7000892" y="4786322"/>
              <a:ext cx="285752" cy="14287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2910" y="1142984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Web </a:t>
              </a:r>
              <a:r>
                <a:rPr lang="zh-CN" altLang="en-US" dirty="0" smtClean="0"/>
                <a:t>接口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2910" y="4202676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搜索引擎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2910" y="5072074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数据持久层</a:t>
              </a:r>
              <a:endParaRPr lang="zh-CN" altLang="en-US" dirty="0"/>
            </a:p>
          </p:txBody>
        </p:sp>
      </p:grpSp>
      <p:sp>
        <p:nvSpPr>
          <p:cNvPr id="51" name="线形标注 2(带强调线) 50"/>
          <p:cNvSpPr/>
          <p:nvPr/>
        </p:nvSpPr>
        <p:spPr>
          <a:xfrm>
            <a:off x="8001024" y="3571876"/>
            <a:ext cx="1000132" cy="1143008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通过修改索引构建逻辑适应不同商品模型。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181</Words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通用商品搜索模块</vt:lpstr>
      <vt:lpstr>解决各项目商品搜索重复建设的问题</vt:lpstr>
      <vt:lpstr>新项目全部使用通用商品搜索模块</vt:lpstr>
      <vt:lpstr>业务架构</vt:lpstr>
      <vt:lpstr>技术架构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通用商品搜索模块</dc:title>
  <dc:creator>liuqi</dc:creator>
  <cp:lastModifiedBy>liuqi</cp:lastModifiedBy>
  <cp:revision>32</cp:revision>
  <dcterms:created xsi:type="dcterms:W3CDTF">2016-11-15T02:22:48Z</dcterms:created>
  <dcterms:modified xsi:type="dcterms:W3CDTF">2016-11-15T06:46:00Z</dcterms:modified>
</cp:coreProperties>
</file>