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Helvetica Neue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font" Target="fonts/Average-regular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Enter your product name (app name) here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Enter your team name (make one up if needed) and platform (iOS or Android)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191e9b52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191e9b5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slide introduces your team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You can include photos and “roles” or not, up to you!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87c705b8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87c705b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6191e9b52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6191e9b52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 your best to describe the main problem your app solves, or the the function your app is addressing?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could this app positively impact the audience?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For example: “Owning a car is really expensive and annoying” (Uber), “Collaborating with a team is fragmented and difficult” (Slack)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6191e9b5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6191e9b5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 your best to describe the specific intended audience of your app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Is the audience a particular age group? A particular profession? A particular hobby?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Which demographic would be the ideal user for this app?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191e9b52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6191e9b5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is where you introduce your app!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Describe what the app does, features it has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Why is this a good solution to the problem?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Maybe include a related image to add visual flair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6191e9b52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6191e9b52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Take images from your wireframes and put 1-3 screens above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Give the audience a clear sense of what your app would “feel” like when used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6191e9b52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6191e9b52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you were to work on this longer-term, what is the father future potential of your app?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What cool new features could be added in the future?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t-sciences.com/news/humans-process-visual-data-bett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Pictual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30 - Android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Pictual!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Char char="●"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Jennelle Maximo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Char char="●"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Sameen Khan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Char char="●"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Festus Ojo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Pictual?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the saying goes, "A picture is worth a thousand words."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Pictual is a visual reminder app that reminds users of events or through pictures rather than words!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“The human brain processes images 60,000 times faster than text, and 90% of information transmitted to the brain is visual” (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t-sciences.com</a:t>
            </a:r>
            <a:r>
              <a:rPr lang="en" sz="2400"/>
              <a:t>)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 a world where we’re getting increasingly busy, wouldn’t it be great to have a better solution than a boring Notes app?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/ Audience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Intended audience: users of all ages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Targeted for visual learners (65% of the world’s population)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Users are able to use pictures from their camera or gallery and attach a location if they want to and let these represent reminders for activities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Real-time notifications allow the user to be punctual with Pictual!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All of the user’s reminders can be viewed in a to-do list format or on a calendar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This solution is not just a simple idea, it would have a wide reach and could even be pitched as a feature for existing apps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3501" y="595338"/>
            <a:ext cx="1997000" cy="395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 the future, the calendar feature will be better integrated to allow for a more cohesive experience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app could potentially become a smaller feature for an existing social app like Facebook or even in more professional settings like Slack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