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0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DA6E8-7E68-954B-9DCD-C8410AA70EAF}" type="doc">
      <dgm:prSet loTypeId="urn:microsoft.com/office/officeart/2005/8/layout/hProcess11" loCatId="process" qsTypeId="urn:microsoft.com/office/officeart/2005/8/quickstyle/simple1" qsCatId="simple" csTypeId="urn:microsoft.com/office/officeart/2005/8/colors/accent6_3" csCatId="accent6" phldr="1"/>
      <dgm:spPr/>
    </dgm:pt>
    <dgm:pt modelId="{C7CFCE42-D04B-C34D-ACBC-877F81CC7C5D}">
      <dgm:prSet phldrT="[Text]"/>
      <dgm:spPr/>
      <dgm:t>
        <a:bodyPr/>
        <a:lstStyle/>
        <a:p>
          <a:r>
            <a:rPr lang="en-US" dirty="0"/>
            <a:t>Create Playlist</a:t>
          </a:r>
        </a:p>
      </dgm:t>
    </dgm:pt>
    <dgm:pt modelId="{96949D46-C2C7-2148-A796-C40E9D72DACD}" type="parTrans" cxnId="{7B73ADB7-EB9C-5046-B794-346FE714A315}">
      <dgm:prSet/>
      <dgm:spPr/>
      <dgm:t>
        <a:bodyPr/>
        <a:lstStyle/>
        <a:p>
          <a:endParaRPr lang="en-US"/>
        </a:p>
      </dgm:t>
    </dgm:pt>
    <dgm:pt modelId="{C1008474-7FC1-B041-9F70-5DC246E77681}" type="sibTrans" cxnId="{7B73ADB7-EB9C-5046-B794-346FE714A315}">
      <dgm:prSet/>
      <dgm:spPr/>
      <dgm:t>
        <a:bodyPr/>
        <a:lstStyle/>
        <a:p>
          <a:endParaRPr lang="en-US"/>
        </a:p>
      </dgm:t>
    </dgm:pt>
    <dgm:pt modelId="{FE841EEF-390D-CC44-9A0E-72AE31EB8E95}">
      <dgm:prSet phldrT="[Text]"/>
      <dgm:spPr/>
      <dgm:t>
        <a:bodyPr/>
        <a:lstStyle/>
        <a:p>
          <a:r>
            <a:rPr lang="en-US" dirty="0"/>
            <a:t>Throw in tracks</a:t>
          </a:r>
        </a:p>
      </dgm:t>
    </dgm:pt>
    <dgm:pt modelId="{0DBD7D91-094D-B94A-8329-A10F2FFB4AC0}" type="parTrans" cxnId="{A49649F4-C922-C046-99B6-B61DCF0DC4F5}">
      <dgm:prSet/>
      <dgm:spPr/>
      <dgm:t>
        <a:bodyPr/>
        <a:lstStyle/>
        <a:p>
          <a:endParaRPr lang="en-US"/>
        </a:p>
      </dgm:t>
    </dgm:pt>
    <dgm:pt modelId="{5B2448BE-347D-F04F-A9AA-E5F68F18F430}" type="sibTrans" cxnId="{A49649F4-C922-C046-99B6-B61DCF0DC4F5}">
      <dgm:prSet/>
      <dgm:spPr/>
      <dgm:t>
        <a:bodyPr/>
        <a:lstStyle/>
        <a:p>
          <a:endParaRPr lang="en-US"/>
        </a:p>
      </dgm:t>
    </dgm:pt>
    <dgm:pt modelId="{3F5D344C-61D1-754E-AD08-1766F9F65D04}">
      <dgm:prSet phldrT="[Text]"/>
      <dgm:spPr/>
      <dgm:t>
        <a:bodyPr/>
        <a:lstStyle/>
        <a:p>
          <a:r>
            <a:rPr lang="en-US" dirty="0"/>
            <a:t>Team members approval</a:t>
          </a:r>
        </a:p>
      </dgm:t>
    </dgm:pt>
    <dgm:pt modelId="{067654E9-FCB4-2F43-8E05-2599AD514BB6}" type="parTrans" cxnId="{939EDE42-9A44-B54C-8199-8B96CE4B375D}">
      <dgm:prSet/>
      <dgm:spPr/>
      <dgm:t>
        <a:bodyPr/>
        <a:lstStyle/>
        <a:p>
          <a:endParaRPr lang="en-US"/>
        </a:p>
      </dgm:t>
    </dgm:pt>
    <dgm:pt modelId="{59C49C50-2C8C-5E49-89EC-C2234D803B20}" type="sibTrans" cxnId="{939EDE42-9A44-B54C-8199-8B96CE4B375D}">
      <dgm:prSet/>
      <dgm:spPr/>
      <dgm:t>
        <a:bodyPr/>
        <a:lstStyle/>
        <a:p>
          <a:endParaRPr lang="en-US"/>
        </a:p>
      </dgm:t>
    </dgm:pt>
    <dgm:pt modelId="{33932EB9-FDBE-3A4F-A4BA-20CF49A15842}" type="pres">
      <dgm:prSet presAssocID="{281DA6E8-7E68-954B-9DCD-C8410AA70EAF}" presName="Name0" presStyleCnt="0">
        <dgm:presLayoutVars>
          <dgm:dir/>
          <dgm:resizeHandles val="exact"/>
        </dgm:presLayoutVars>
      </dgm:prSet>
      <dgm:spPr/>
    </dgm:pt>
    <dgm:pt modelId="{2804F297-8D27-7341-A96A-7859C245E72C}" type="pres">
      <dgm:prSet presAssocID="{281DA6E8-7E68-954B-9DCD-C8410AA70EAF}" presName="arrow" presStyleLbl="bgShp" presStyleIdx="0" presStyleCnt="1"/>
      <dgm:spPr/>
    </dgm:pt>
    <dgm:pt modelId="{9F6EC5D9-8136-C143-A27F-F7E19ECF1603}" type="pres">
      <dgm:prSet presAssocID="{281DA6E8-7E68-954B-9DCD-C8410AA70EAF}" presName="points" presStyleCnt="0"/>
      <dgm:spPr/>
    </dgm:pt>
    <dgm:pt modelId="{2C9FC1E0-BB62-DC4C-A712-B90483639904}" type="pres">
      <dgm:prSet presAssocID="{C7CFCE42-D04B-C34D-ACBC-877F81CC7C5D}" presName="compositeA" presStyleCnt="0"/>
      <dgm:spPr/>
    </dgm:pt>
    <dgm:pt modelId="{F80B6493-67C0-1E40-AD34-F58728F6C5BC}" type="pres">
      <dgm:prSet presAssocID="{C7CFCE42-D04B-C34D-ACBC-877F81CC7C5D}" presName="textA" presStyleLbl="revTx" presStyleIdx="0" presStyleCnt="3">
        <dgm:presLayoutVars>
          <dgm:bulletEnabled val="1"/>
        </dgm:presLayoutVars>
      </dgm:prSet>
      <dgm:spPr/>
    </dgm:pt>
    <dgm:pt modelId="{F4D207C9-F573-F248-A8E9-7AE02E7BB264}" type="pres">
      <dgm:prSet presAssocID="{C7CFCE42-D04B-C34D-ACBC-877F81CC7C5D}" presName="circleA" presStyleLbl="node1" presStyleIdx="0" presStyleCnt="3"/>
      <dgm:spPr/>
    </dgm:pt>
    <dgm:pt modelId="{BCF604F3-A35F-F643-9191-7FE5F0265929}" type="pres">
      <dgm:prSet presAssocID="{C7CFCE42-D04B-C34D-ACBC-877F81CC7C5D}" presName="spaceA" presStyleCnt="0"/>
      <dgm:spPr/>
    </dgm:pt>
    <dgm:pt modelId="{A5A55E19-1EEA-F74B-88BB-D710736C14CA}" type="pres">
      <dgm:prSet presAssocID="{C1008474-7FC1-B041-9F70-5DC246E77681}" presName="space" presStyleCnt="0"/>
      <dgm:spPr/>
    </dgm:pt>
    <dgm:pt modelId="{F2AF8E29-F2C7-CD4A-84E7-06216D1A0B6B}" type="pres">
      <dgm:prSet presAssocID="{FE841EEF-390D-CC44-9A0E-72AE31EB8E95}" presName="compositeB" presStyleCnt="0"/>
      <dgm:spPr/>
    </dgm:pt>
    <dgm:pt modelId="{E7CF2727-7A9D-BE4B-A724-DC627B692DF8}" type="pres">
      <dgm:prSet presAssocID="{FE841EEF-390D-CC44-9A0E-72AE31EB8E95}" presName="textB" presStyleLbl="revTx" presStyleIdx="1" presStyleCnt="3">
        <dgm:presLayoutVars>
          <dgm:bulletEnabled val="1"/>
        </dgm:presLayoutVars>
      </dgm:prSet>
      <dgm:spPr/>
    </dgm:pt>
    <dgm:pt modelId="{498897F1-8BA3-DF4B-87E5-988944CE24C4}" type="pres">
      <dgm:prSet presAssocID="{FE841EEF-390D-CC44-9A0E-72AE31EB8E95}" presName="circleB" presStyleLbl="node1" presStyleIdx="1" presStyleCnt="3"/>
      <dgm:spPr/>
    </dgm:pt>
    <dgm:pt modelId="{070996BA-85A3-0549-896C-0FE6869E1B8A}" type="pres">
      <dgm:prSet presAssocID="{FE841EEF-390D-CC44-9A0E-72AE31EB8E95}" presName="spaceB" presStyleCnt="0"/>
      <dgm:spPr/>
    </dgm:pt>
    <dgm:pt modelId="{4CA35B53-B699-B841-963B-10FC0AFB3969}" type="pres">
      <dgm:prSet presAssocID="{5B2448BE-347D-F04F-A9AA-E5F68F18F430}" presName="space" presStyleCnt="0"/>
      <dgm:spPr/>
    </dgm:pt>
    <dgm:pt modelId="{D1FD108A-C4AE-6E43-8987-3FCFD101557B}" type="pres">
      <dgm:prSet presAssocID="{3F5D344C-61D1-754E-AD08-1766F9F65D04}" presName="compositeA" presStyleCnt="0"/>
      <dgm:spPr/>
    </dgm:pt>
    <dgm:pt modelId="{84F44EE9-45E4-FE49-A36B-4345FEF9EC78}" type="pres">
      <dgm:prSet presAssocID="{3F5D344C-61D1-754E-AD08-1766F9F65D04}" presName="textA" presStyleLbl="revTx" presStyleIdx="2" presStyleCnt="3">
        <dgm:presLayoutVars>
          <dgm:bulletEnabled val="1"/>
        </dgm:presLayoutVars>
      </dgm:prSet>
      <dgm:spPr/>
    </dgm:pt>
    <dgm:pt modelId="{FEC91206-F856-1340-9592-C3927C569FB7}" type="pres">
      <dgm:prSet presAssocID="{3F5D344C-61D1-754E-AD08-1766F9F65D04}" presName="circleA" presStyleLbl="node1" presStyleIdx="2" presStyleCnt="3"/>
      <dgm:spPr/>
    </dgm:pt>
    <dgm:pt modelId="{EB895C92-9833-3940-BB92-3E43B36ACDEC}" type="pres">
      <dgm:prSet presAssocID="{3F5D344C-61D1-754E-AD08-1766F9F65D04}" presName="spaceA" presStyleCnt="0"/>
      <dgm:spPr/>
    </dgm:pt>
  </dgm:ptLst>
  <dgm:cxnLst>
    <dgm:cxn modelId="{939EDE42-9A44-B54C-8199-8B96CE4B375D}" srcId="{281DA6E8-7E68-954B-9DCD-C8410AA70EAF}" destId="{3F5D344C-61D1-754E-AD08-1766F9F65D04}" srcOrd="2" destOrd="0" parTransId="{067654E9-FCB4-2F43-8E05-2599AD514BB6}" sibTransId="{59C49C50-2C8C-5E49-89EC-C2234D803B20}"/>
    <dgm:cxn modelId="{78770A54-FF7E-764C-9CCF-50C6CFA656FD}" type="presOf" srcId="{281DA6E8-7E68-954B-9DCD-C8410AA70EAF}" destId="{33932EB9-FDBE-3A4F-A4BA-20CF49A15842}" srcOrd="0" destOrd="0" presId="urn:microsoft.com/office/officeart/2005/8/layout/hProcess11"/>
    <dgm:cxn modelId="{D297E25E-D8EC-B04A-AC37-988F1AB7995C}" type="presOf" srcId="{3F5D344C-61D1-754E-AD08-1766F9F65D04}" destId="{84F44EE9-45E4-FE49-A36B-4345FEF9EC78}" srcOrd="0" destOrd="0" presId="urn:microsoft.com/office/officeart/2005/8/layout/hProcess11"/>
    <dgm:cxn modelId="{7B73ADB7-EB9C-5046-B794-346FE714A315}" srcId="{281DA6E8-7E68-954B-9DCD-C8410AA70EAF}" destId="{C7CFCE42-D04B-C34D-ACBC-877F81CC7C5D}" srcOrd="0" destOrd="0" parTransId="{96949D46-C2C7-2148-A796-C40E9D72DACD}" sibTransId="{C1008474-7FC1-B041-9F70-5DC246E77681}"/>
    <dgm:cxn modelId="{B8818ED5-AC4B-2443-8246-29B014C8F417}" type="presOf" srcId="{FE841EEF-390D-CC44-9A0E-72AE31EB8E95}" destId="{E7CF2727-7A9D-BE4B-A724-DC627B692DF8}" srcOrd="0" destOrd="0" presId="urn:microsoft.com/office/officeart/2005/8/layout/hProcess11"/>
    <dgm:cxn modelId="{E09E88E1-C4CA-2D45-A68F-59676FF52AE0}" type="presOf" srcId="{C7CFCE42-D04B-C34D-ACBC-877F81CC7C5D}" destId="{F80B6493-67C0-1E40-AD34-F58728F6C5BC}" srcOrd="0" destOrd="0" presId="urn:microsoft.com/office/officeart/2005/8/layout/hProcess11"/>
    <dgm:cxn modelId="{A49649F4-C922-C046-99B6-B61DCF0DC4F5}" srcId="{281DA6E8-7E68-954B-9DCD-C8410AA70EAF}" destId="{FE841EEF-390D-CC44-9A0E-72AE31EB8E95}" srcOrd="1" destOrd="0" parTransId="{0DBD7D91-094D-B94A-8329-A10F2FFB4AC0}" sibTransId="{5B2448BE-347D-F04F-A9AA-E5F68F18F430}"/>
    <dgm:cxn modelId="{AF999C38-30AD-F741-B757-742699DB6649}" type="presParOf" srcId="{33932EB9-FDBE-3A4F-A4BA-20CF49A15842}" destId="{2804F297-8D27-7341-A96A-7859C245E72C}" srcOrd="0" destOrd="0" presId="urn:microsoft.com/office/officeart/2005/8/layout/hProcess11"/>
    <dgm:cxn modelId="{FC2E83D8-8B27-104C-958C-3F4006E88EC0}" type="presParOf" srcId="{33932EB9-FDBE-3A4F-A4BA-20CF49A15842}" destId="{9F6EC5D9-8136-C143-A27F-F7E19ECF1603}" srcOrd="1" destOrd="0" presId="urn:microsoft.com/office/officeart/2005/8/layout/hProcess11"/>
    <dgm:cxn modelId="{CDED75FD-DC49-1246-BF5C-1ADDC609A1E3}" type="presParOf" srcId="{9F6EC5D9-8136-C143-A27F-F7E19ECF1603}" destId="{2C9FC1E0-BB62-DC4C-A712-B90483639904}" srcOrd="0" destOrd="0" presId="urn:microsoft.com/office/officeart/2005/8/layout/hProcess11"/>
    <dgm:cxn modelId="{495B1BDD-F15A-2F47-BD4F-6DC63FC9C8A6}" type="presParOf" srcId="{2C9FC1E0-BB62-DC4C-A712-B90483639904}" destId="{F80B6493-67C0-1E40-AD34-F58728F6C5BC}" srcOrd="0" destOrd="0" presId="urn:microsoft.com/office/officeart/2005/8/layout/hProcess11"/>
    <dgm:cxn modelId="{69899AB7-B39C-FF42-BABF-5019B4A745CF}" type="presParOf" srcId="{2C9FC1E0-BB62-DC4C-A712-B90483639904}" destId="{F4D207C9-F573-F248-A8E9-7AE02E7BB264}" srcOrd="1" destOrd="0" presId="urn:microsoft.com/office/officeart/2005/8/layout/hProcess11"/>
    <dgm:cxn modelId="{8EBF615B-72FC-5F4D-9130-F694A8899682}" type="presParOf" srcId="{2C9FC1E0-BB62-DC4C-A712-B90483639904}" destId="{BCF604F3-A35F-F643-9191-7FE5F0265929}" srcOrd="2" destOrd="0" presId="urn:microsoft.com/office/officeart/2005/8/layout/hProcess11"/>
    <dgm:cxn modelId="{B3855495-5B9C-234D-AB53-8DE120BF9121}" type="presParOf" srcId="{9F6EC5D9-8136-C143-A27F-F7E19ECF1603}" destId="{A5A55E19-1EEA-F74B-88BB-D710736C14CA}" srcOrd="1" destOrd="0" presId="urn:microsoft.com/office/officeart/2005/8/layout/hProcess11"/>
    <dgm:cxn modelId="{EDDFCE4E-0744-264E-A4FE-98049EB84CC2}" type="presParOf" srcId="{9F6EC5D9-8136-C143-A27F-F7E19ECF1603}" destId="{F2AF8E29-F2C7-CD4A-84E7-06216D1A0B6B}" srcOrd="2" destOrd="0" presId="urn:microsoft.com/office/officeart/2005/8/layout/hProcess11"/>
    <dgm:cxn modelId="{C84C90DF-EF27-694F-AA69-A7BD46B5FF71}" type="presParOf" srcId="{F2AF8E29-F2C7-CD4A-84E7-06216D1A0B6B}" destId="{E7CF2727-7A9D-BE4B-A724-DC627B692DF8}" srcOrd="0" destOrd="0" presId="urn:microsoft.com/office/officeart/2005/8/layout/hProcess11"/>
    <dgm:cxn modelId="{1EC4FE54-FBA1-8B4C-BA46-43AF379F0F85}" type="presParOf" srcId="{F2AF8E29-F2C7-CD4A-84E7-06216D1A0B6B}" destId="{498897F1-8BA3-DF4B-87E5-988944CE24C4}" srcOrd="1" destOrd="0" presId="urn:microsoft.com/office/officeart/2005/8/layout/hProcess11"/>
    <dgm:cxn modelId="{3AF36957-3460-0B4B-A320-E95C340967D0}" type="presParOf" srcId="{F2AF8E29-F2C7-CD4A-84E7-06216D1A0B6B}" destId="{070996BA-85A3-0549-896C-0FE6869E1B8A}" srcOrd="2" destOrd="0" presId="urn:microsoft.com/office/officeart/2005/8/layout/hProcess11"/>
    <dgm:cxn modelId="{B5C41063-9E50-E842-9B6A-22F040EDB9FA}" type="presParOf" srcId="{9F6EC5D9-8136-C143-A27F-F7E19ECF1603}" destId="{4CA35B53-B699-B841-963B-10FC0AFB3969}" srcOrd="3" destOrd="0" presId="urn:microsoft.com/office/officeart/2005/8/layout/hProcess11"/>
    <dgm:cxn modelId="{88327089-5FB7-8743-8360-EC00E8EC2EBD}" type="presParOf" srcId="{9F6EC5D9-8136-C143-A27F-F7E19ECF1603}" destId="{D1FD108A-C4AE-6E43-8987-3FCFD101557B}" srcOrd="4" destOrd="0" presId="urn:microsoft.com/office/officeart/2005/8/layout/hProcess11"/>
    <dgm:cxn modelId="{98C0551F-9A3C-D04A-B73F-4B4A55868263}" type="presParOf" srcId="{D1FD108A-C4AE-6E43-8987-3FCFD101557B}" destId="{84F44EE9-45E4-FE49-A36B-4345FEF9EC78}" srcOrd="0" destOrd="0" presId="urn:microsoft.com/office/officeart/2005/8/layout/hProcess11"/>
    <dgm:cxn modelId="{B32A633F-10E9-A843-B3B8-1E835FEFA3FC}" type="presParOf" srcId="{D1FD108A-C4AE-6E43-8987-3FCFD101557B}" destId="{FEC91206-F856-1340-9592-C3927C569FB7}" srcOrd="1" destOrd="0" presId="urn:microsoft.com/office/officeart/2005/8/layout/hProcess11"/>
    <dgm:cxn modelId="{C9AC3E48-5186-074A-BB77-82D835895025}" type="presParOf" srcId="{D1FD108A-C4AE-6E43-8987-3FCFD101557B}" destId="{EB895C92-9833-3940-BB92-3E43B36ACD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F297-8D27-7341-A96A-7859C245E72C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B6493-67C0-1E40-AD34-F58728F6C5BC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Create Playlist</a:t>
          </a:r>
        </a:p>
      </dsp:txBody>
      <dsp:txXfrm>
        <a:off x="4621" y="0"/>
        <a:ext cx="3049934" cy="1740535"/>
      </dsp:txXfrm>
    </dsp:sp>
    <dsp:sp modelId="{F4D207C9-F573-F248-A8E9-7AE02E7BB264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F2727-7A9D-BE4B-A724-DC627B692DF8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Throw in tracks</a:t>
          </a:r>
        </a:p>
      </dsp:txBody>
      <dsp:txXfrm>
        <a:off x="3207052" y="2610802"/>
        <a:ext cx="3049934" cy="1740535"/>
      </dsp:txXfrm>
    </dsp:sp>
    <dsp:sp modelId="{498897F1-8BA3-DF4B-87E5-988944CE24C4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6">
            <a:shade val="80000"/>
            <a:hueOff val="-88101"/>
            <a:satOff val="-1324"/>
            <a:lumOff val="12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44EE9-45E4-FE49-A36B-4345FEF9EC78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Team members approval</a:t>
          </a:r>
        </a:p>
      </dsp:txBody>
      <dsp:txXfrm>
        <a:off x="6409484" y="0"/>
        <a:ext cx="3049934" cy="1740535"/>
      </dsp:txXfrm>
    </dsp:sp>
    <dsp:sp modelId="{FEC91206-F856-1340-9592-C3927C569FB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6">
            <a:shade val="80000"/>
            <a:hueOff val="-176202"/>
            <a:satOff val="-2648"/>
            <a:lumOff val="245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68100-F6EC-A541-9A10-6F9556FBA1A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2C8C-89AB-074D-98B4-A0A393F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Partying, road trip, hard to find a good playlist that everyone like the music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2C8C-89AB-074D-98B4-A0A393F2C3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9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0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woven seamless grid pattern">
            <a:extLst>
              <a:ext uri="{FF2B5EF4-FFF2-40B4-BE49-F238E27FC236}">
                <a16:creationId xmlns:a16="http://schemas.microsoft.com/office/drawing/2014/main" id="{6A385624-6C95-4D55-D52B-7BF30602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9982" r="-1" b="574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2F0190-7B1E-FCE7-FCA0-86CAFEC4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Spotify Collab Playlist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82DD2-0A22-4779-A991-7ABE1957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Pod 22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Sean Stevens, </a:t>
            </a:r>
            <a:r>
              <a:rPr lang="en-US" sz="2200" dirty="0" err="1">
                <a:solidFill>
                  <a:srgbClr val="FFFFFF"/>
                </a:solidFill>
              </a:rPr>
              <a:t>Eyoel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Feleke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Xiqi</a:t>
            </a:r>
            <a:r>
              <a:rPr lang="en-US" sz="2200" dirty="0">
                <a:solidFill>
                  <a:srgbClr val="FFFFFF"/>
                </a:solidFill>
              </a:rPr>
              <a:t> Fei, Kusch Qin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82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17B9-4416-711D-4411-8C251919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BEAA-C88E-BC4A-8A97-300C5F62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People Listening To Music Together Stock Photo - Image of diversity,  broadcast: 113110274">
            <a:extLst>
              <a:ext uri="{FF2B5EF4-FFF2-40B4-BE49-F238E27FC236}">
                <a16:creationId xmlns:a16="http://schemas.microsoft.com/office/drawing/2014/main" id="{0F14271A-CEDE-315B-A59D-D18CBD404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2"/>
          <a:stretch/>
        </p:blipFill>
        <p:spPr bwMode="auto">
          <a:xfrm>
            <a:off x="2534443" y="1689100"/>
            <a:ext cx="7123113" cy="46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0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DCD6F9-B81D-43D4-664D-02ACEDF2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2767620"/>
            <a:ext cx="5132388" cy="11327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it works?</a:t>
            </a:r>
          </a:p>
        </p:txBody>
      </p:sp>
      <p:pic>
        <p:nvPicPr>
          <p:cNvPr id="1026" name="Picture 2" descr="Premium Vector | Two cute kids listening to music together">
            <a:extLst>
              <a:ext uri="{FF2B5EF4-FFF2-40B4-BE49-F238E27FC236}">
                <a16:creationId xmlns:a16="http://schemas.microsoft.com/office/drawing/2014/main" id="{EE6042B9-B72E-1B5F-9A79-15E5126C14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45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99B3-2EB5-2067-A0CE-88EAD7FB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61FE9F-5EDD-D963-D89E-077D159DA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28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5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77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78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79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8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081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2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3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4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5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6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7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096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97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74" name="Picture 2" descr="How Some Artists Are Building Their Careers Through Spotify Playlists |  Fortune">
            <a:extLst>
              <a:ext uri="{FF2B5EF4-FFF2-40B4-BE49-F238E27FC236}">
                <a16:creationId xmlns:a16="http://schemas.microsoft.com/office/drawing/2014/main" id="{4179FEB9-E28B-972F-48D7-C706B943D6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58"/>
                    </a14:imgEffect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94" r="-1" b="8232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Rectangle 100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74CC2-28DF-A575-D862-60CF18DF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Demo!</a:t>
            </a:r>
          </a:p>
        </p:txBody>
      </p:sp>
      <p:grpSp>
        <p:nvGrpSpPr>
          <p:cNvPr id="309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100" name="Freeform: Shape 103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1" name="Freeform: Shape 104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2" name="Freeform: Shape 105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3" name="Freeform: Shape 106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4" name="Freeform: Shape 107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5" name="Freeform: Shape 108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6" name="Freeform: Shape 109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07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08" name="Freeform: Shape 114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9" name="Freeform: Shape 115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0" name="Freeform: Shape 116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1" name="Freeform: Shape 117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2" name="Freeform: Shape 118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3" name="Freeform: Shape 119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4" name="Freeform: Shape 120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15" name="Freeform: Shape 113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36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A7E7-5008-10C7-8B9C-3228618D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22D4-67D3-874B-1D1E-FDAC5DAD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Edit team members</a:t>
            </a:r>
          </a:p>
          <a:p>
            <a:r>
              <a:rPr lang="en-US" sz="3600" dirty="0"/>
              <a:t>Approval logic</a:t>
            </a:r>
          </a:p>
          <a:p>
            <a:r>
              <a:rPr lang="en-US" sz="3600" dirty="0"/>
              <a:t>Listen to music in the app</a:t>
            </a:r>
          </a:p>
        </p:txBody>
      </p:sp>
    </p:spTree>
    <p:extLst>
      <p:ext uri="{BB962C8B-B14F-4D97-AF65-F5344CB8AC3E}">
        <p14:creationId xmlns:p14="http://schemas.microsoft.com/office/powerpoint/2010/main" val="253822645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3E8E2"/>
      </a:lt2>
      <a:accent1>
        <a:srgbClr val="C588D4"/>
      </a:accent1>
      <a:accent2>
        <a:srgbClr val="916DCB"/>
      </a:accent2>
      <a:accent3>
        <a:srgbClr val="888BD4"/>
      </a:accent3>
      <a:accent4>
        <a:srgbClr val="6D98CB"/>
      </a:accent4>
      <a:accent5>
        <a:srgbClr val="67AFB9"/>
      </a:accent5>
      <a:accent6>
        <a:srgbClr val="5FB199"/>
      </a:accent6>
      <a:hlink>
        <a:srgbClr val="628F57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</Words>
  <Application>Microsoft Macintosh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AvenirNext LT Pro Medium</vt:lpstr>
      <vt:lpstr>Arial</vt:lpstr>
      <vt:lpstr>Avenir Next LT Pro</vt:lpstr>
      <vt:lpstr>Calibri</vt:lpstr>
      <vt:lpstr>Rockwell</vt:lpstr>
      <vt:lpstr>Segoe UI</vt:lpstr>
      <vt:lpstr>ExploreVTI</vt:lpstr>
      <vt:lpstr>Spotify Collab Playlist</vt:lpstr>
      <vt:lpstr>Introduction</vt:lpstr>
      <vt:lpstr>How it works?</vt:lpstr>
      <vt:lpstr>Rationale</vt:lpstr>
      <vt:lpstr>Live Demo!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Collab Playlist</dc:title>
  <dc:creator>Qin, Kusch</dc:creator>
  <cp:lastModifiedBy>Qin, Kusch</cp:lastModifiedBy>
  <cp:revision>6</cp:revision>
  <dcterms:created xsi:type="dcterms:W3CDTF">2022-04-23T06:14:02Z</dcterms:created>
  <dcterms:modified xsi:type="dcterms:W3CDTF">2022-04-23T16:59:07Z</dcterms:modified>
</cp:coreProperties>
</file>