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228F87-B6DC-4E86-85EA-65EF7AC7C4B0}"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BB4F6-1ACF-43A2-8C0B-9A4481401A7B}" type="slidenum">
              <a:rPr lang="en-US" smtClean="0"/>
              <a:t>‹#›</a:t>
            </a:fld>
            <a:endParaRPr lang="en-US"/>
          </a:p>
        </p:txBody>
      </p:sp>
    </p:spTree>
    <p:extLst>
      <p:ext uri="{BB962C8B-B14F-4D97-AF65-F5344CB8AC3E}">
        <p14:creationId xmlns:p14="http://schemas.microsoft.com/office/powerpoint/2010/main" val="193891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28F87-B6DC-4E86-85EA-65EF7AC7C4B0}"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BB4F6-1ACF-43A2-8C0B-9A4481401A7B}" type="slidenum">
              <a:rPr lang="en-US" smtClean="0"/>
              <a:t>‹#›</a:t>
            </a:fld>
            <a:endParaRPr lang="en-US"/>
          </a:p>
        </p:txBody>
      </p:sp>
    </p:spTree>
    <p:extLst>
      <p:ext uri="{BB962C8B-B14F-4D97-AF65-F5344CB8AC3E}">
        <p14:creationId xmlns:p14="http://schemas.microsoft.com/office/powerpoint/2010/main" val="152442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28F87-B6DC-4E86-85EA-65EF7AC7C4B0}"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BB4F6-1ACF-43A2-8C0B-9A4481401A7B}" type="slidenum">
              <a:rPr lang="en-US" smtClean="0"/>
              <a:t>‹#›</a:t>
            </a:fld>
            <a:endParaRPr lang="en-US"/>
          </a:p>
        </p:txBody>
      </p:sp>
    </p:spTree>
    <p:extLst>
      <p:ext uri="{BB962C8B-B14F-4D97-AF65-F5344CB8AC3E}">
        <p14:creationId xmlns:p14="http://schemas.microsoft.com/office/powerpoint/2010/main" val="2423431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28F87-B6DC-4E86-85EA-65EF7AC7C4B0}"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BB4F6-1ACF-43A2-8C0B-9A4481401A7B}" type="slidenum">
              <a:rPr lang="en-US" smtClean="0"/>
              <a:t>‹#›</a:t>
            </a:fld>
            <a:endParaRPr lang="en-US"/>
          </a:p>
        </p:txBody>
      </p:sp>
    </p:spTree>
    <p:extLst>
      <p:ext uri="{BB962C8B-B14F-4D97-AF65-F5344CB8AC3E}">
        <p14:creationId xmlns:p14="http://schemas.microsoft.com/office/powerpoint/2010/main" val="337369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228F87-B6DC-4E86-85EA-65EF7AC7C4B0}"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BB4F6-1ACF-43A2-8C0B-9A4481401A7B}" type="slidenum">
              <a:rPr lang="en-US" smtClean="0"/>
              <a:t>‹#›</a:t>
            </a:fld>
            <a:endParaRPr lang="en-US"/>
          </a:p>
        </p:txBody>
      </p:sp>
    </p:spTree>
    <p:extLst>
      <p:ext uri="{BB962C8B-B14F-4D97-AF65-F5344CB8AC3E}">
        <p14:creationId xmlns:p14="http://schemas.microsoft.com/office/powerpoint/2010/main" val="46952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228F87-B6DC-4E86-85EA-65EF7AC7C4B0}"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BB4F6-1ACF-43A2-8C0B-9A4481401A7B}" type="slidenum">
              <a:rPr lang="en-US" smtClean="0"/>
              <a:t>‹#›</a:t>
            </a:fld>
            <a:endParaRPr lang="en-US"/>
          </a:p>
        </p:txBody>
      </p:sp>
    </p:spTree>
    <p:extLst>
      <p:ext uri="{BB962C8B-B14F-4D97-AF65-F5344CB8AC3E}">
        <p14:creationId xmlns:p14="http://schemas.microsoft.com/office/powerpoint/2010/main" val="2078432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228F87-B6DC-4E86-85EA-65EF7AC7C4B0}" type="datetimeFigureOut">
              <a:rPr lang="en-US" smtClean="0"/>
              <a:t>9/25/2017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BB4F6-1ACF-43A2-8C0B-9A4481401A7B}" type="slidenum">
              <a:rPr lang="en-US" smtClean="0"/>
              <a:t>‹#›</a:t>
            </a:fld>
            <a:endParaRPr lang="en-US"/>
          </a:p>
        </p:txBody>
      </p:sp>
    </p:spTree>
    <p:extLst>
      <p:ext uri="{BB962C8B-B14F-4D97-AF65-F5344CB8AC3E}">
        <p14:creationId xmlns:p14="http://schemas.microsoft.com/office/powerpoint/2010/main" val="177362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228F87-B6DC-4E86-85EA-65EF7AC7C4B0}" type="datetimeFigureOut">
              <a:rPr lang="en-US" smtClean="0"/>
              <a:t>9/25/2017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BB4F6-1ACF-43A2-8C0B-9A4481401A7B}" type="slidenum">
              <a:rPr lang="en-US" smtClean="0"/>
              <a:t>‹#›</a:t>
            </a:fld>
            <a:endParaRPr lang="en-US"/>
          </a:p>
        </p:txBody>
      </p:sp>
    </p:spTree>
    <p:extLst>
      <p:ext uri="{BB962C8B-B14F-4D97-AF65-F5344CB8AC3E}">
        <p14:creationId xmlns:p14="http://schemas.microsoft.com/office/powerpoint/2010/main" val="303555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28F87-B6DC-4E86-85EA-65EF7AC7C4B0}" type="datetimeFigureOut">
              <a:rPr lang="en-US" smtClean="0"/>
              <a:t>9/25/2017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BB4F6-1ACF-43A2-8C0B-9A4481401A7B}" type="slidenum">
              <a:rPr lang="en-US" smtClean="0"/>
              <a:t>‹#›</a:t>
            </a:fld>
            <a:endParaRPr lang="en-US"/>
          </a:p>
        </p:txBody>
      </p:sp>
    </p:spTree>
    <p:extLst>
      <p:ext uri="{BB962C8B-B14F-4D97-AF65-F5344CB8AC3E}">
        <p14:creationId xmlns:p14="http://schemas.microsoft.com/office/powerpoint/2010/main" val="116140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28F87-B6DC-4E86-85EA-65EF7AC7C4B0}"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BB4F6-1ACF-43A2-8C0B-9A4481401A7B}" type="slidenum">
              <a:rPr lang="en-US" smtClean="0"/>
              <a:t>‹#›</a:t>
            </a:fld>
            <a:endParaRPr lang="en-US"/>
          </a:p>
        </p:txBody>
      </p:sp>
    </p:spTree>
    <p:extLst>
      <p:ext uri="{BB962C8B-B14F-4D97-AF65-F5344CB8AC3E}">
        <p14:creationId xmlns:p14="http://schemas.microsoft.com/office/powerpoint/2010/main" val="3458948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28F87-B6DC-4E86-85EA-65EF7AC7C4B0}"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BB4F6-1ACF-43A2-8C0B-9A4481401A7B}" type="slidenum">
              <a:rPr lang="en-US" smtClean="0"/>
              <a:t>‹#›</a:t>
            </a:fld>
            <a:endParaRPr lang="en-US"/>
          </a:p>
        </p:txBody>
      </p:sp>
    </p:spTree>
    <p:extLst>
      <p:ext uri="{BB962C8B-B14F-4D97-AF65-F5344CB8AC3E}">
        <p14:creationId xmlns:p14="http://schemas.microsoft.com/office/powerpoint/2010/main" val="3044173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28F87-B6DC-4E86-85EA-65EF7AC7C4B0}" type="datetimeFigureOut">
              <a:rPr lang="en-US" smtClean="0"/>
              <a:t>9/25/2017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BB4F6-1ACF-43A2-8C0B-9A4481401A7B}" type="slidenum">
              <a:rPr lang="en-US" smtClean="0"/>
              <a:t>‹#›</a:t>
            </a:fld>
            <a:endParaRPr lang="en-US"/>
          </a:p>
        </p:txBody>
      </p:sp>
    </p:spTree>
    <p:extLst>
      <p:ext uri="{BB962C8B-B14F-4D97-AF65-F5344CB8AC3E}">
        <p14:creationId xmlns:p14="http://schemas.microsoft.com/office/powerpoint/2010/main" val="3065623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Rectangle 3"/>
          <p:cNvSpPr/>
          <p:nvPr/>
        </p:nvSpPr>
        <p:spPr>
          <a:xfrm>
            <a:off x="5379697" y="2171006"/>
            <a:ext cx="6096000" cy="923330"/>
          </a:xfrm>
          <a:prstGeom prst="rect">
            <a:avLst/>
          </a:prstGeom>
        </p:spPr>
        <p:txBody>
          <a:bodyPr>
            <a:spAutoFit/>
          </a:bodyPr>
          <a:lstStyle/>
          <a:p>
            <a:r>
              <a:rPr lang="en-US" b="0" i="0" dirty="0" smtClean="0">
                <a:solidFill>
                  <a:srgbClr val="333333"/>
                </a:solidFill>
                <a:effectLst/>
                <a:latin typeface="Roboto"/>
              </a:rPr>
              <a:t> 1, User can specify starting location(or current location), destination and the kind of stops they are interested(such as gas station, Restaurant, hotel etc.).</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525" y="-69668"/>
            <a:ext cx="3855697" cy="6858000"/>
          </a:xfrm>
          <a:prstGeom prst="rect">
            <a:avLst/>
          </a:prstGeom>
        </p:spPr>
      </p:pic>
    </p:spTree>
    <p:extLst>
      <p:ext uri="{BB962C8B-B14F-4D97-AF65-F5344CB8AC3E}">
        <p14:creationId xmlns:p14="http://schemas.microsoft.com/office/powerpoint/2010/main" val="4167149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8878" y="156755"/>
            <a:ext cx="3530973" cy="6280425"/>
          </a:xfrm>
        </p:spPr>
      </p:pic>
      <p:sp>
        <p:nvSpPr>
          <p:cNvPr id="5" name="Rectangle 4"/>
          <p:cNvSpPr/>
          <p:nvPr/>
        </p:nvSpPr>
        <p:spPr>
          <a:xfrm>
            <a:off x="3812177" y="2364109"/>
            <a:ext cx="4530634" cy="1754326"/>
          </a:xfrm>
          <a:prstGeom prst="rect">
            <a:avLst/>
          </a:prstGeom>
        </p:spPr>
        <p:txBody>
          <a:bodyPr wrap="square">
            <a:spAutoFit/>
          </a:bodyPr>
          <a:lstStyle/>
          <a:p>
            <a:r>
              <a:rPr lang="en-US" b="0" i="0" dirty="0" smtClean="0">
                <a:solidFill>
                  <a:srgbClr val="333333"/>
                </a:solidFill>
                <a:effectLst/>
                <a:latin typeface="Roboto"/>
              </a:rPr>
              <a:t>2, The route will first show up, then the candidate stops will show up within a certain range of the route. A more detailed query (such as </a:t>
            </a:r>
            <a:r>
              <a:rPr lang="en-US" b="0" i="0" dirty="0" err="1" smtClean="0">
                <a:solidFill>
                  <a:srgbClr val="333333"/>
                </a:solidFill>
                <a:effectLst/>
                <a:latin typeface="Roboto"/>
              </a:rPr>
              <a:t>thai</a:t>
            </a:r>
            <a:r>
              <a:rPr lang="en-US" b="0" i="0" dirty="0" smtClean="0">
                <a:solidFill>
                  <a:srgbClr val="333333"/>
                </a:solidFill>
                <a:effectLst/>
                <a:latin typeface="Roboto"/>
              </a:rPr>
              <a:t> restaurant) can be applied to limit the number of results. Both on the map and on a </a:t>
            </a:r>
            <a:r>
              <a:rPr lang="en-US" b="0" i="0" dirty="0" err="1" smtClean="0">
                <a:solidFill>
                  <a:srgbClr val="333333"/>
                </a:solidFill>
                <a:effectLst/>
                <a:latin typeface="Roboto"/>
              </a:rPr>
              <a:t>listview</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2353" y="322990"/>
            <a:ext cx="3344053" cy="5947954"/>
          </a:xfrm>
          <a:prstGeom prst="rect">
            <a:avLst/>
          </a:prstGeom>
        </p:spPr>
      </p:pic>
    </p:spTree>
    <p:extLst>
      <p:ext uri="{BB962C8B-B14F-4D97-AF65-F5344CB8AC3E}">
        <p14:creationId xmlns:p14="http://schemas.microsoft.com/office/powerpoint/2010/main" val="2049486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484505"/>
            <a:ext cx="3233226" cy="5750832"/>
          </a:xfrm>
        </p:spPr>
      </p:pic>
      <p:sp>
        <p:nvSpPr>
          <p:cNvPr id="5" name="Rectangle 4"/>
          <p:cNvSpPr/>
          <p:nvPr/>
        </p:nvSpPr>
        <p:spPr>
          <a:xfrm>
            <a:off x="4371703" y="2578017"/>
            <a:ext cx="6096000" cy="923330"/>
          </a:xfrm>
          <a:prstGeom prst="rect">
            <a:avLst/>
          </a:prstGeom>
        </p:spPr>
        <p:txBody>
          <a:bodyPr>
            <a:spAutoFit/>
          </a:bodyPr>
          <a:lstStyle/>
          <a:p>
            <a:r>
              <a:rPr lang="en-US" b="0" i="0" dirty="0" smtClean="0">
                <a:solidFill>
                  <a:srgbClr val="333333"/>
                </a:solidFill>
                <a:effectLst/>
                <a:latin typeface="Roboto"/>
              </a:rPr>
              <a:t>3, users can click on the candidate stops on the map then a highlight will pop up (such as location, rating, business hour, phone number etc.)</a:t>
            </a:r>
            <a:endParaRPr lang="en-US" dirty="0"/>
          </a:p>
        </p:txBody>
      </p:sp>
    </p:spTree>
    <p:extLst>
      <p:ext uri="{BB962C8B-B14F-4D97-AF65-F5344CB8AC3E}">
        <p14:creationId xmlns:p14="http://schemas.microsoft.com/office/powerpoint/2010/main" val="3969065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28112" y="1224733"/>
            <a:ext cx="2446404" cy="4351338"/>
          </a:xfrm>
        </p:spPr>
      </p:pic>
      <p:sp>
        <p:nvSpPr>
          <p:cNvPr id="5" name="Rectangle 4"/>
          <p:cNvSpPr/>
          <p:nvPr/>
        </p:nvSpPr>
        <p:spPr>
          <a:xfrm>
            <a:off x="3864428" y="2618992"/>
            <a:ext cx="6096000" cy="923330"/>
          </a:xfrm>
          <a:prstGeom prst="rect">
            <a:avLst/>
          </a:prstGeom>
        </p:spPr>
        <p:txBody>
          <a:bodyPr>
            <a:spAutoFit/>
          </a:bodyPr>
          <a:lstStyle/>
          <a:p>
            <a:r>
              <a:rPr lang="en-US" b="0" i="0" dirty="0" smtClean="0">
                <a:solidFill>
                  <a:srgbClr val="333333"/>
                </a:solidFill>
                <a:effectLst/>
                <a:latin typeface="Roboto"/>
              </a:rPr>
              <a:t>users can also click to get the list information of all possible stops and clicking item will present detailed information about the business</a:t>
            </a:r>
            <a:endParaRPr lang="en-US" dirty="0"/>
          </a:p>
        </p:txBody>
      </p:sp>
    </p:spTree>
    <p:extLst>
      <p:ext uri="{BB962C8B-B14F-4D97-AF65-F5344CB8AC3E}">
        <p14:creationId xmlns:p14="http://schemas.microsoft.com/office/powerpoint/2010/main" val="1103841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28112" y="649967"/>
            <a:ext cx="3043293" cy="5413005"/>
          </a:xfrm>
        </p:spPr>
      </p:pic>
      <p:sp>
        <p:nvSpPr>
          <p:cNvPr id="4" name="Rectangle 3"/>
          <p:cNvSpPr/>
          <p:nvPr/>
        </p:nvSpPr>
        <p:spPr>
          <a:xfrm>
            <a:off x="5077097" y="2532745"/>
            <a:ext cx="6096000" cy="1200329"/>
          </a:xfrm>
          <a:prstGeom prst="rect">
            <a:avLst/>
          </a:prstGeom>
        </p:spPr>
        <p:txBody>
          <a:bodyPr>
            <a:spAutoFit/>
          </a:bodyPr>
          <a:lstStyle/>
          <a:p>
            <a:r>
              <a:rPr lang="en-US" b="0" i="0" dirty="0" smtClean="0">
                <a:solidFill>
                  <a:srgbClr val="333333"/>
                </a:solidFill>
                <a:effectLst/>
                <a:latin typeface="Roboto"/>
              </a:rPr>
              <a:t>5, Setting is available to save preferences. there are general filters that can be applied such as minimum rating, search range, price range, data sources (yelp, foursquare or other resources), transportation types etc. </a:t>
            </a:r>
            <a:endParaRPr lang="en-US" dirty="0"/>
          </a:p>
        </p:txBody>
      </p:sp>
    </p:spTree>
    <p:extLst>
      <p:ext uri="{BB962C8B-B14F-4D97-AF65-F5344CB8AC3E}">
        <p14:creationId xmlns:p14="http://schemas.microsoft.com/office/powerpoint/2010/main" val="3381227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149</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Roboto</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Yinni Guo</dc:creator>
  <cp:lastModifiedBy>Yinni Guo</cp:lastModifiedBy>
  <cp:revision>1</cp:revision>
  <dcterms:created xsi:type="dcterms:W3CDTF">2017-09-26T00:40:21Z</dcterms:created>
  <dcterms:modified xsi:type="dcterms:W3CDTF">2017-09-26T00:51:13Z</dcterms:modified>
</cp:coreProperties>
</file>