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04F9-F55F-4828-A25B-8D497C38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7C669-99CF-49AD-BCDE-68AC27FE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E2EB-2C72-4ABE-B80A-EE43BC0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4457-3C2E-4F67-B74B-EF2FF776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AA88-A3B4-4033-94DB-275E2F50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C55-D303-4A38-8E81-67B06A2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87FBE-3F9E-481F-921E-F608AE5A8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BB21-4433-40A7-823F-38D0AE2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26D8-3F34-41B5-9FCC-500A85B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C689-FF56-4651-962E-E2D01F6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11D05-5970-45F9-96A7-0E39FA8A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A1C8E-E8E9-4DAC-959D-D49F6A376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FC2B-D9D7-4389-8794-19D05F4A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E64F-DD91-43EE-BB38-26DA2CE7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165F-C63F-4179-970A-D2662FFD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AFF2-DBA4-4EA8-AA05-308E043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1A4C-D753-4F71-84DA-33A578EC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DA77-F757-4E40-8BA1-4CB5F3B4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D06D-78CD-4046-9E9E-3DDF715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93D0-93F1-455F-8BA7-713D713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96F-000D-4CC4-8412-173545B9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3D716-E0A7-4017-A27D-97BAD7D0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6437-977D-4608-B5C4-C450F64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659E-9F76-41F9-AC99-2BF82261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1622-491F-42CE-AF92-351AB99F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44A4-55C4-4149-BC50-16A704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7BAC-79F2-479B-9B43-FACACE92B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24201-0639-49E9-A944-EE7A94076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C363-A5BD-45F2-82CA-F01F638B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AF6-0E36-4E18-8A51-E35682A1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67AE-02CD-4B9C-8B81-A35EEBA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FBF6-86D7-4DB1-81D2-9A42791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3889-FCC5-4956-B34A-C75A5621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7B3B-134E-42E6-B956-D757E801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42085-A539-4324-8B6E-D8017F8BB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D0DEE-DB51-4244-8069-B604ED5A6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F7266-728E-43EB-B789-A38A9B7B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8AF92-E8E3-4546-A5C1-992523F6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751C7-B093-4E08-BEAA-B61A54AB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B65B-202F-4A6F-9C37-FAF2F387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47C92-607E-410F-8E39-BEC7BF87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EB929-0C52-4B1C-B182-297790F1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B9B83-104A-4E73-81C6-85403D9D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A9F28-2503-4FC8-83DE-6CC8AD61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E32F8-FB01-4186-B5DA-AC06D8E0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5781B-A218-433C-8779-CF631EF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19F-4A7D-4A4F-A3A2-FCCCCB23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EB17-4BC1-41B3-89B9-1940986F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A43F-26C0-4063-A121-34725510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8135-83BE-489C-9FE0-BB24607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C5675-C291-4676-8947-059EB935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E5888-B6A0-4226-9BF4-C041F62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D9-17F5-410E-B73B-AF19360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B71B-C61E-4623-AA6A-00CBFD946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D9A4-5568-411B-BE3C-A5B9F17B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8BE7-5214-45C8-9EA6-FB9DB2CE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159F-A1D4-434C-8BA2-74F15B1A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4762-13CE-46B6-8E22-0FE33C3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CF69-C68A-4E84-BCF9-C1BB616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A350-F8A6-4722-A1EA-DC1726D8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BE54-70FF-45F2-882B-B8514A801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B660-6B1F-4484-9825-1F9523CD5AF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C6D2-6EA1-4AC8-8C80-71E4CEE2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75A8-8029-4CE7-A7E5-A937C80ED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B9D7-1EE2-4E23-B58D-FBD2821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7C3D-6180-4187-BA0A-472D40D86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58703" cy="2387600"/>
          </a:xfrm>
        </p:spPr>
        <p:txBody>
          <a:bodyPr/>
          <a:lstStyle/>
          <a:p>
            <a:r>
              <a:rPr lang="en-US" dirty="0"/>
              <a:t>Minecraft Skyblock Mod</a:t>
            </a:r>
            <a:br>
              <a:rPr lang="en-US" dirty="0"/>
            </a:br>
            <a:r>
              <a:rPr lang="en-US" dirty="0"/>
              <a:t>(Bedrock)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F4019-9C0A-44C3-8A70-8E0EABDD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perfect</a:t>
            </a:r>
          </a:p>
        </p:txBody>
      </p:sp>
    </p:spTree>
    <p:extLst>
      <p:ext uri="{BB962C8B-B14F-4D97-AF65-F5344CB8AC3E}">
        <p14:creationId xmlns:p14="http://schemas.microsoft.com/office/powerpoint/2010/main" val="216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1087-F7A2-419E-852A-1FAF0079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4A0E-CC1A-48B4-B09E-393AD3F2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Minecraft Bedrock (not java)</a:t>
            </a:r>
          </a:p>
          <a:p>
            <a:r>
              <a:rPr lang="en-US" dirty="0"/>
              <a:t>Simple skyblock mod</a:t>
            </a:r>
          </a:p>
          <a:p>
            <a:pPr lvl="1"/>
            <a:r>
              <a:rPr lang="en-US" dirty="0"/>
              <a:t>Infinite respawning block </a:t>
            </a:r>
          </a:p>
          <a:p>
            <a:pPr lvl="1"/>
            <a:r>
              <a:rPr lang="en-US" dirty="0"/>
              <a:t>Random chests</a:t>
            </a:r>
          </a:p>
          <a:p>
            <a:pPr lvl="1"/>
            <a:r>
              <a:rPr lang="en-US" dirty="0"/>
              <a:t>Random mobs</a:t>
            </a:r>
          </a:p>
          <a:p>
            <a:pPr lvl="1"/>
            <a:r>
              <a:rPr lang="en-US" dirty="0"/>
              <a:t>Phases</a:t>
            </a:r>
          </a:p>
          <a:p>
            <a:pPr lvl="1"/>
            <a:r>
              <a:rPr lang="en-US" dirty="0"/>
              <a:t>Infinite Void</a:t>
            </a:r>
          </a:p>
          <a:p>
            <a:pPr lvl="1"/>
            <a:r>
              <a:rPr lang="en-US" dirty="0"/>
              <a:t>Customizable</a:t>
            </a:r>
          </a:p>
          <a:p>
            <a:r>
              <a:rPr lang="en-US" dirty="0"/>
              <a:t>Intro to behavior packs</a:t>
            </a:r>
          </a:p>
          <a:p>
            <a:r>
              <a:rPr lang="en-US" dirty="0"/>
              <a:t>Simple commands / command blocks</a:t>
            </a:r>
          </a:p>
        </p:txBody>
      </p:sp>
    </p:spTree>
    <p:extLst>
      <p:ext uri="{BB962C8B-B14F-4D97-AF65-F5344CB8AC3E}">
        <p14:creationId xmlns:p14="http://schemas.microsoft.com/office/powerpoint/2010/main" val="114939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AEEE-EBD9-4614-869F-BD0171B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83A-B7B3-4B73-A1B5-A793BE29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Files &amp; File locations</a:t>
            </a:r>
          </a:p>
          <a:p>
            <a:r>
              <a:rPr lang="en-US" dirty="0"/>
              <a:t>Mod Deployment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Minecraft Realm</a:t>
            </a:r>
          </a:p>
          <a:p>
            <a:r>
              <a:rPr lang="en-US" dirty="0"/>
              <a:t>Code </a:t>
            </a:r>
            <a:r>
              <a:rPr lang="en-US" dirty="0" err="1"/>
              <a:t>splain</a:t>
            </a:r>
            <a:r>
              <a:rPr lang="en-US" dirty="0"/>
              <a:t> (video 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4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E072-D96C-405B-80C9-F613CFA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33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86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9C7-F9E8-4ADF-B23E-2D3E812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EAB1-60B8-4D64-ACD1-E28A03F6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Date: Feb 15, 2022</a:t>
            </a:r>
          </a:p>
          <a:p>
            <a:r>
              <a:rPr lang="en-US" dirty="0"/>
              <a:t>OS: Windows 10</a:t>
            </a:r>
          </a:p>
          <a:p>
            <a:r>
              <a:rPr lang="en-US" dirty="0"/>
              <a:t>Minecraft Version: Bedrock 1.18.10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9FA-E033-4D21-9DFE-297644A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B100-0911-4D6E-9B4E-44144903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Files: https://github.com/codeperfectordie/SkyblockMod</a:t>
            </a:r>
          </a:p>
          <a:p>
            <a:r>
              <a:rPr lang="en-US" dirty="0"/>
              <a:t>Minecraft data stored in this location on windows:</a:t>
            </a:r>
          </a:p>
          <a:p>
            <a:pPr lvl="1"/>
            <a:r>
              <a:rPr lang="en-US" dirty="0"/>
              <a:t>C:\Users\&lt;username&gt;\AppData\Local\Packages\Microsoft.MinecraftUWP_8wekyb3d8bbwe\LocalState\games\com.Mojang	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AppData</a:t>
            </a:r>
            <a:r>
              <a:rPr lang="en-US" dirty="0"/>
              <a:t>%\..\Local\Packages\Microsoft.MinecraftUWP_8wekyb3d8bbwe\LocalState\games\</a:t>
            </a:r>
            <a:r>
              <a:rPr lang="en-US" dirty="0" err="1"/>
              <a:t>com.Mojang</a:t>
            </a:r>
            <a:endParaRPr lang="en-US" dirty="0"/>
          </a:p>
          <a:p>
            <a:r>
              <a:rPr lang="en-US" dirty="0"/>
              <a:t>Global Behavior </a:t>
            </a:r>
            <a:r>
              <a:rPr lang="en-US" dirty="0" err="1"/>
              <a:t>pacs</a:t>
            </a:r>
            <a:r>
              <a:rPr lang="en-US" dirty="0"/>
              <a:t> stored in </a:t>
            </a:r>
            <a:r>
              <a:rPr lang="en-US" b="1" i="1" dirty="0" err="1"/>
              <a:t>com.Mojang</a:t>
            </a:r>
            <a:r>
              <a:rPr lang="en-US" b="1" i="1" dirty="0"/>
              <a:t>/</a:t>
            </a:r>
            <a:r>
              <a:rPr lang="en-US" b="1" i="1" dirty="0" err="1"/>
              <a:t>behavior_packs</a:t>
            </a:r>
            <a:endParaRPr lang="en-US" b="1" i="1" dirty="0"/>
          </a:p>
          <a:p>
            <a:r>
              <a:rPr lang="en-US" dirty="0"/>
              <a:t>Global Resource </a:t>
            </a:r>
            <a:r>
              <a:rPr lang="en-US" dirty="0" err="1"/>
              <a:t>pacs</a:t>
            </a:r>
            <a:r>
              <a:rPr lang="en-US" dirty="0"/>
              <a:t> stored in </a:t>
            </a:r>
            <a:r>
              <a:rPr lang="en-US" b="1" i="1" dirty="0" err="1"/>
              <a:t>com.Mojang</a:t>
            </a:r>
            <a:r>
              <a:rPr lang="en-US" b="1" i="1" dirty="0"/>
              <a:t>/</a:t>
            </a:r>
            <a:r>
              <a:rPr lang="en-US" b="1" i="1" dirty="0" err="1"/>
              <a:t>resource_packs</a:t>
            </a:r>
            <a:endParaRPr lang="en-US" b="1" i="1" dirty="0"/>
          </a:p>
          <a:p>
            <a:r>
              <a:rPr lang="en-US" dirty="0"/>
              <a:t>Local worlds stored in </a:t>
            </a:r>
            <a:r>
              <a:rPr lang="en-US" b="1" i="1" dirty="0" err="1"/>
              <a:t>com.Mojang</a:t>
            </a:r>
            <a:r>
              <a:rPr lang="en-US" b="1" i="1" dirty="0"/>
              <a:t>/</a:t>
            </a:r>
            <a:r>
              <a:rPr lang="en-US" b="1" i="1" dirty="0" err="1"/>
              <a:t>minecraftWorlds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4858-4566-4D11-B9CA-72660139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3BBD-17DA-4253-BCE6-0BA9DDBC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/>
              <a:t>Realm</a:t>
            </a:r>
          </a:p>
          <a:p>
            <a:r>
              <a:rPr lang="en-US" dirty="0"/>
              <a:t>Don’t forget to enable the behavior pack</a:t>
            </a:r>
          </a:p>
        </p:txBody>
      </p:sp>
    </p:spTree>
    <p:extLst>
      <p:ext uri="{BB962C8B-B14F-4D97-AF65-F5344CB8AC3E}">
        <p14:creationId xmlns:p14="http://schemas.microsoft.com/office/powerpoint/2010/main" val="413868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F49C-AE3F-43E8-A626-00E5CD13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“code” walkthrough (video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C6D4-529D-4F95-A445-F9DCEABB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453"/>
            <a:ext cx="10515600" cy="4351338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Manifest (</a:t>
            </a:r>
            <a:r>
              <a:rPr lang="en-US" dirty="0" err="1"/>
              <a:t>uuid</a:t>
            </a:r>
            <a:r>
              <a:rPr lang="en-US" dirty="0"/>
              <a:t> generator)</a:t>
            </a:r>
          </a:p>
          <a:p>
            <a:r>
              <a:rPr lang="en-US" dirty="0"/>
              <a:t>Command blocks</a:t>
            </a:r>
          </a:p>
          <a:p>
            <a:pPr lvl="1"/>
            <a:r>
              <a:rPr lang="en-US" dirty="0"/>
              <a:t>Ticking areas</a:t>
            </a:r>
          </a:p>
          <a:p>
            <a:pPr lvl="1"/>
            <a:r>
              <a:rPr lang="en-US" dirty="0"/>
              <a:t>Random chest</a:t>
            </a:r>
          </a:p>
          <a:p>
            <a:pPr lvl="1"/>
            <a:r>
              <a:rPr lang="en-US" dirty="0"/>
              <a:t>Random mobs</a:t>
            </a:r>
          </a:p>
          <a:p>
            <a:pPr lvl="1"/>
            <a:r>
              <a:rPr lang="en-US" dirty="0"/>
              <a:t>“Infinite void”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0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Minecraft Skyblock Mod (Bedrock)</vt:lpstr>
      <vt:lpstr>Intro</vt:lpstr>
      <vt:lpstr>Agenda</vt:lpstr>
      <vt:lpstr>DEMO</vt:lpstr>
      <vt:lpstr>Versions</vt:lpstr>
      <vt:lpstr>File Locations</vt:lpstr>
      <vt:lpstr>Deployment</vt:lpstr>
      <vt:lpstr>“code” walkthrough (video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Hoffman</dc:creator>
  <cp:lastModifiedBy>George Hoffman</cp:lastModifiedBy>
  <cp:revision>36</cp:revision>
  <dcterms:created xsi:type="dcterms:W3CDTF">2022-02-13T00:56:42Z</dcterms:created>
  <dcterms:modified xsi:type="dcterms:W3CDTF">2022-02-15T22:14:58Z</dcterms:modified>
</cp:coreProperties>
</file>