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83" r:id="rId5"/>
    <p:sldId id="2785" r:id="rId6"/>
    <p:sldId id="2786" r:id="rId7"/>
    <p:sldId id="2787" r:id="rId8"/>
    <p:sldId id="2769" r:id="rId9"/>
    <p:sldId id="2773" r:id="rId10"/>
    <p:sldId id="2772" r:id="rId11"/>
    <p:sldId id="2766" r:id="rId12"/>
    <p:sldId id="2789" r:id="rId13"/>
    <p:sldId id="2767" r:id="rId14"/>
    <p:sldId id="27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nycook, John" initials="PJ" lastIdx="9" clrIdx="0">
    <p:extLst>
      <p:ext uri="{19B8F6BF-5375-455C-9EA6-DF929625EA0E}">
        <p15:presenceInfo xmlns:p15="http://schemas.microsoft.com/office/powerpoint/2012/main" userId="S::john.pennycook@intel.com::3535af73-4c1a-4308-ab11-f31a2d947cbd" providerId="AD"/>
      </p:ext>
    </p:extLst>
  </p:cmAuthor>
  <p:cmAuthor id="2" name="Sewall, Jason" initials="SJ" lastIdx="8" clrIdx="1">
    <p:extLst>
      <p:ext uri="{19B8F6BF-5375-455C-9EA6-DF929625EA0E}">
        <p15:presenceInfo xmlns:p15="http://schemas.microsoft.com/office/powerpoint/2012/main" userId="S::jason.sewall@intel.com::8cb1f1c0-e063-497a-98fc-dc46e994eb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A27D9-6C77-41FC-A0B6-43C1831E8355}" v="37" dt="2021-10-26T17:38:46.387"/>
    <p1510:client id="{FE35A848-B78E-6701-390D-42CABCA982E5}" v="14" dt="2021-10-29T21:09:1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ycook, John" userId="3535af73-4c1a-4308-ab11-f31a2d947cbd" providerId="ADAL" clId="{235A27D9-6C77-41FC-A0B6-43C1831E8355}"/>
    <pc:docChg chg="undo custSel modSld">
      <pc:chgData name="Pennycook, John" userId="3535af73-4c1a-4308-ab11-f31a2d947cbd" providerId="ADAL" clId="{235A27D9-6C77-41FC-A0B6-43C1831E8355}" dt="2021-10-26T17:38:46.388" v="1552" actId="255"/>
      <pc:docMkLst>
        <pc:docMk/>
      </pc:docMkLst>
      <pc:sldChg chg="modSp mod">
        <pc:chgData name="Pennycook, John" userId="3535af73-4c1a-4308-ab11-f31a2d947cbd" providerId="ADAL" clId="{235A27D9-6C77-41FC-A0B6-43C1831E8355}" dt="2021-10-26T17:22:12.614" v="1531" actId="255"/>
        <pc:sldMkLst>
          <pc:docMk/>
          <pc:sldMk cId="1040950393" sldId="2766"/>
        </pc:sldMkLst>
        <pc:spChg chg="mod">
          <ac:chgData name="Pennycook, John" userId="3535af73-4c1a-4308-ab11-f31a2d947cbd" providerId="ADAL" clId="{235A27D9-6C77-41FC-A0B6-43C1831E8355}" dt="2021-10-26T17:22:12.614" v="1531" actId="255"/>
          <ac:spMkLst>
            <pc:docMk/>
            <pc:sldMk cId="1040950393" sldId="2766"/>
            <ac:spMk id="2" creationId="{70AE62B9-1C3B-440D-9E13-3878F06D301F}"/>
          </ac:spMkLst>
        </pc:spChg>
        <pc:spChg chg="mod">
          <ac:chgData name="Pennycook, John" userId="3535af73-4c1a-4308-ab11-f31a2d947cbd" providerId="ADAL" clId="{235A27D9-6C77-41FC-A0B6-43C1831E8355}" dt="2021-10-25T19:04:05.218" v="448" actId="1076"/>
          <ac:spMkLst>
            <pc:docMk/>
            <pc:sldMk cId="1040950393" sldId="2766"/>
            <ac:spMk id="3" creationId="{BB7C7A66-671A-495D-AD8C-75556C4A7B7A}"/>
          </ac:spMkLst>
        </pc:spChg>
      </pc:sldChg>
      <pc:sldChg chg="addSp delSp modSp mod modClrScheme chgLayout">
        <pc:chgData name="Pennycook, John" userId="3535af73-4c1a-4308-ab11-f31a2d947cbd" providerId="ADAL" clId="{235A27D9-6C77-41FC-A0B6-43C1831E8355}" dt="2021-10-26T17:23:22.242" v="1551" actId="1076"/>
        <pc:sldMkLst>
          <pc:docMk/>
          <pc:sldMk cId="2766162652" sldId="2767"/>
        </pc:sldMkLst>
        <pc:spChg chg="mod ord">
          <ac:chgData name="Pennycook, John" userId="3535af73-4c1a-4308-ab11-f31a2d947cbd" providerId="ADAL" clId="{235A27D9-6C77-41FC-A0B6-43C1831E8355}" dt="2021-10-26T17:23:13.334" v="1550" actId="404"/>
          <ac:spMkLst>
            <pc:docMk/>
            <pc:sldMk cId="2766162652" sldId="2767"/>
            <ac:spMk id="2" creationId="{12CA2583-9FB9-4648-BE0E-0157404F13CA}"/>
          </ac:spMkLst>
        </pc:spChg>
        <pc:spChg chg="add del mod ord">
          <ac:chgData name="Pennycook, John" userId="3535af73-4c1a-4308-ab11-f31a2d947cbd" providerId="ADAL" clId="{235A27D9-6C77-41FC-A0B6-43C1831E8355}" dt="2021-10-25T18:34:44.219" v="275" actId="478"/>
          <ac:spMkLst>
            <pc:docMk/>
            <pc:sldMk cId="2766162652" sldId="2767"/>
            <ac:spMk id="3" creationId="{595CA163-A280-411B-8EB8-0749887FAA07}"/>
          </ac:spMkLst>
        </pc:spChg>
        <pc:spChg chg="mod">
          <ac:chgData name="Pennycook, John" userId="3535af73-4c1a-4308-ab11-f31a2d947cbd" providerId="ADAL" clId="{235A27D9-6C77-41FC-A0B6-43C1831E8355}" dt="2021-10-26T16:54:57.253" v="1444" actId="14100"/>
          <ac:spMkLst>
            <pc:docMk/>
            <pc:sldMk cId="2766162652" sldId="2767"/>
            <ac:spMk id="5" creationId="{4E4F2978-C445-4D04-BBC9-1A9CA448586B}"/>
          </ac:spMkLst>
        </pc:spChg>
        <pc:spChg chg="add del mod">
          <ac:chgData name="Pennycook, John" userId="3535af73-4c1a-4308-ab11-f31a2d947cbd" providerId="ADAL" clId="{235A27D9-6C77-41FC-A0B6-43C1831E8355}" dt="2021-10-26T17:23:22.242" v="1551" actId="1076"/>
          <ac:spMkLst>
            <pc:docMk/>
            <pc:sldMk cId="2766162652" sldId="2767"/>
            <ac:spMk id="9" creationId="{82796799-1FBE-46FF-A388-86A1EB60E425}"/>
          </ac:spMkLst>
        </pc:spChg>
      </pc:sldChg>
      <pc:sldChg chg="modSp mod">
        <pc:chgData name="Pennycook, John" userId="3535af73-4c1a-4308-ab11-f31a2d947cbd" providerId="ADAL" clId="{235A27D9-6C77-41FC-A0B6-43C1831E8355}" dt="2021-10-26T17:20:03.847" v="1494" actId="114"/>
        <pc:sldMkLst>
          <pc:docMk/>
          <pc:sldMk cId="4036674432" sldId="2769"/>
        </pc:sldMkLst>
        <pc:spChg chg="mod">
          <ac:chgData name="Pennycook, John" userId="3535af73-4c1a-4308-ab11-f31a2d947cbd" providerId="ADAL" clId="{235A27D9-6C77-41FC-A0B6-43C1831E8355}" dt="2021-10-26T17:20:03.847" v="1494" actId="114"/>
          <ac:spMkLst>
            <pc:docMk/>
            <pc:sldMk cId="4036674432" sldId="2769"/>
            <ac:spMk id="2" creationId="{4A0BBE02-4B2A-49B6-BF44-BFC5026CE7B0}"/>
          </ac:spMkLst>
        </pc:spChg>
        <pc:spChg chg="mod">
          <ac:chgData name="Pennycook, John" userId="3535af73-4c1a-4308-ab11-f31a2d947cbd" providerId="ADAL" clId="{235A27D9-6C77-41FC-A0B6-43C1831E8355}" dt="2021-10-26T16:10:26.027" v="468" actId="20577"/>
          <ac:spMkLst>
            <pc:docMk/>
            <pc:sldMk cId="4036674432" sldId="2769"/>
            <ac:spMk id="5" creationId="{685885D0-66F4-4244-9B2A-E20B3138C316}"/>
          </ac:spMkLst>
        </pc:spChg>
        <pc:spChg chg="mod">
          <ac:chgData name="Pennycook, John" userId="3535af73-4c1a-4308-ab11-f31a2d947cbd" providerId="ADAL" clId="{235A27D9-6C77-41FC-A0B6-43C1831E8355}" dt="2021-10-26T16:07:29.500" v="462" actId="20577"/>
          <ac:spMkLst>
            <pc:docMk/>
            <pc:sldMk cId="4036674432" sldId="2769"/>
            <ac:spMk id="6" creationId="{D0A67250-2A0F-4152-AEA5-A4844DDF4BBB}"/>
          </ac:spMkLst>
        </pc:spChg>
        <pc:spChg chg="mod">
          <ac:chgData name="Pennycook, John" userId="3535af73-4c1a-4308-ab11-f31a2d947cbd" providerId="ADAL" clId="{235A27D9-6C77-41FC-A0B6-43C1831E8355}" dt="2021-10-26T16:10:14.961" v="463" actId="1076"/>
          <ac:spMkLst>
            <pc:docMk/>
            <pc:sldMk cId="4036674432" sldId="2769"/>
            <ac:spMk id="7" creationId="{30BE57E3-62C5-41E1-814F-E412B6B99C3F}"/>
          </ac:spMkLst>
        </pc:spChg>
      </pc:sldChg>
      <pc:sldChg chg="addSp delSp modSp mod">
        <pc:chgData name="Pennycook, John" userId="3535af73-4c1a-4308-ab11-f31a2d947cbd" providerId="ADAL" clId="{235A27D9-6C77-41FC-A0B6-43C1831E8355}" dt="2021-10-26T17:21:42.992" v="1528" actId="20577"/>
        <pc:sldMkLst>
          <pc:docMk/>
          <pc:sldMk cId="499867502" sldId="2772"/>
        </pc:sldMkLst>
        <pc:spChg chg="del mod">
          <ac:chgData name="Pennycook, John" userId="3535af73-4c1a-4308-ab11-f31a2d947cbd" providerId="ADAL" clId="{235A27D9-6C77-41FC-A0B6-43C1831E8355}" dt="2021-10-25T18:33:42.478" v="237" actId="478"/>
          <ac:spMkLst>
            <pc:docMk/>
            <pc:sldMk cId="499867502" sldId="2772"/>
            <ac:spMk id="2" creationId="{03B54CF3-DCF5-4912-A3A7-2B04A1EAC15A}"/>
          </ac:spMkLst>
        </pc:spChg>
        <pc:spChg chg="mod">
          <ac:chgData name="Pennycook, John" userId="3535af73-4c1a-4308-ab11-f31a2d947cbd" providerId="ADAL" clId="{235A27D9-6C77-41FC-A0B6-43C1831E8355}" dt="2021-10-25T18:23:35.783" v="128" actId="6549"/>
          <ac:spMkLst>
            <pc:docMk/>
            <pc:sldMk cId="499867502" sldId="2772"/>
            <ac:spMk id="3" creationId="{62918893-3010-4280-9528-D83C1DDD5531}"/>
          </ac:spMkLst>
        </pc:spChg>
        <pc:spChg chg="del mod">
          <ac:chgData name="Pennycook, John" userId="3535af73-4c1a-4308-ab11-f31a2d947cbd" providerId="ADAL" clId="{235A27D9-6C77-41FC-A0B6-43C1831E8355}" dt="2021-10-25T18:23:05.273" v="71" actId="478"/>
          <ac:spMkLst>
            <pc:docMk/>
            <pc:sldMk cId="499867502" sldId="2772"/>
            <ac:spMk id="5" creationId="{AD5F83C5-C88E-4575-925A-E6C600034BDC}"/>
          </ac:spMkLst>
        </pc:spChg>
        <pc:spChg chg="add del mod">
          <ac:chgData name="Pennycook, John" userId="3535af73-4c1a-4308-ab11-f31a2d947cbd" providerId="ADAL" clId="{235A27D9-6C77-41FC-A0B6-43C1831E8355}" dt="2021-10-25T18:33:45.893" v="239" actId="478"/>
          <ac:spMkLst>
            <pc:docMk/>
            <pc:sldMk cId="499867502" sldId="2772"/>
            <ac:spMk id="6" creationId="{EF6A696D-47D1-4FE4-9FB1-7E01FE9B57E1}"/>
          </ac:spMkLst>
        </pc:spChg>
        <pc:spChg chg="add mod">
          <ac:chgData name="Pennycook, John" userId="3535af73-4c1a-4308-ab11-f31a2d947cbd" providerId="ADAL" clId="{235A27D9-6C77-41FC-A0B6-43C1831E8355}" dt="2021-10-26T17:21:42.992" v="1528" actId="20577"/>
          <ac:spMkLst>
            <pc:docMk/>
            <pc:sldMk cId="499867502" sldId="2772"/>
            <ac:spMk id="7" creationId="{F0500008-A8E2-44B2-A5E5-6A68C0CA07AD}"/>
          </ac:spMkLst>
        </pc:spChg>
      </pc:sldChg>
      <pc:sldChg chg="modSp mod">
        <pc:chgData name="Pennycook, John" userId="3535af73-4c1a-4308-ab11-f31a2d947cbd" providerId="ADAL" clId="{235A27D9-6C77-41FC-A0B6-43C1831E8355}" dt="2021-10-26T17:20:58.770" v="1509" actId="20577"/>
        <pc:sldMkLst>
          <pc:docMk/>
          <pc:sldMk cId="1890255624" sldId="2773"/>
        </pc:sldMkLst>
        <pc:spChg chg="mod">
          <ac:chgData name="Pennycook, John" userId="3535af73-4c1a-4308-ab11-f31a2d947cbd" providerId="ADAL" clId="{235A27D9-6C77-41FC-A0B6-43C1831E8355}" dt="2021-10-26T17:20:20.325" v="1503" actId="20577"/>
          <ac:spMkLst>
            <pc:docMk/>
            <pc:sldMk cId="1890255624" sldId="2773"/>
            <ac:spMk id="2" creationId="{4A0BBE02-4B2A-49B6-BF44-BFC5026CE7B0}"/>
          </ac:spMkLst>
        </pc:spChg>
        <pc:spChg chg="mod">
          <ac:chgData name="Pennycook, John" userId="3535af73-4c1a-4308-ab11-f31a2d947cbd" providerId="ADAL" clId="{235A27D9-6C77-41FC-A0B6-43C1831E8355}" dt="2021-10-26T17:20:58.770" v="1509" actId="20577"/>
          <ac:spMkLst>
            <pc:docMk/>
            <pc:sldMk cId="1890255624" sldId="2773"/>
            <ac:spMk id="3" creationId="{038FA5EE-C6F7-4688-9F17-DF674CDD8520}"/>
          </ac:spMkLst>
        </pc:spChg>
        <pc:spChg chg="mod">
          <ac:chgData name="Pennycook, John" userId="3535af73-4c1a-4308-ab11-f31a2d947cbd" providerId="ADAL" clId="{235A27D9-6C77-41FC-A0B6-43C1831E8355}" dt="2021-10-26T17:20:49.394" v="1505" actId="1076"/>
          <ac:spMkLst>
            <pc:docMk/>
            <pc:sldMk cId="1890255624" sldId="2773"/>
            <ac:spMk id="4" creationId="{3417FC04-D1E4-4AD4-A0D6-260F0ED1B31F}"/>
          </ac:spMkLst>
        </pc:spChg>
      </pc:sldChg>
      <pc:sldChg chg="modSp mod">
        <pc:chgData name="Pennycook, John" userId="3535af73-4c1a-4308-ab11-f31a2d947cbd" providerId="ADAL" clId="{235A27D9-6C77-41FC-A0B6-43C1831E8355}" dt="2021-10-25T18:28:06.638" v="202" actId="115"/>
        <pc:sldMkLst>
          <pc:docMk/>
          <pc:sldMk cId="3513647531" sldId="2783"/>
        </pc:sldMkLst>
        <pc:spChg chg="mod">
          <ac:chgData name="Pennycook, John" userId="3535af73-4c1a-4308-ab11-f31a2d947cbd" providerId="ADAL" clId="{235A27D9-6C77-41FC-A0B6-43C1831E8355}" dt="2021-10-25T18:28:06.638" v="202" actId="115"/>
          <ac:spMkLst>
            <pc:docMk/>
            <pc:sldMk cId="3513647531" sldId="2783"/>
            <ac:spMk id="4" creationId="{CB086C81-BA89-4C3C-9016-37DC433E2CF8}"/>
          </ac:spMkLst>
        </pc:spChg>
      </pc:sldChg>
      <pc:sldChg chg="modSp mod">
        <pc:chgData name="Pennycook, John" userId="3535af73-4c1a-4308-ab11-f31a2d947cbd" providerId="ADAL" clId="{235A27D9-6C77-41FC-A0B6-43C1831E8355}" dt="2021-10-25T18:27:49.900" v="200" actId="20577"/>
        <pc:sldMkLst>
          <pc:docMk/>
          <pc:sldMk cId="3941792599" sldId="2784"/>
        </pc:sldMkLst>
        <pc:spChg chg="mod">
          <ac:chgData name="Pennycook, John" userId="3535af73-4c1a-4308-ab11-f31a2d947cbd" providerId="ADAL" clId="{235A27D9-6C77-41FC-A0B6-43C1831E8355}" dt="2021-10-25T18:27:49.900" v="200" actId="20577"/>
          <ac:spMkLst>
            <pc:docMk/>
            <pc:sldMk cId="3941792599" sldId="2784"/>
            <ac:spMk id="3" creationId="{454BDCAC-9C7E-4EBC-96CA-BA8A8B1BCE8A}"/>
          </ac:spMkLst>
        </pc:spChg>
      </pc:sldChg>
      <pc:sldChg chg="modSp mod delCm">
        <pc:chgData name="Pennycook, John" userId="3535af73-4c1a-4308-ab11-f31a2d947cbd" providerId="ADAL" clId="{235A27D9-6C77-41FC-A0B6-43C1831E8355}" dt="2021-10-25T18:29:21.203" v="218" actId="1076"/>
        <pc:sldMkLst>
          <pc:docMk/>
          <pc:sldMk cId="2191712209" sldId="2785"/>
        </pc:sldMkLst>
        <pc:spChg chg="mod">
          <ac:chgData name="Pennycook, John" userId="3535af73-4c1a-4308-ab11-f31a2d947cbd" providerId="ADAL" clId="{235A27D9-6C77-41FC-A0B6-43C1831E8355}" dt="2021-10-25T18:28:31.720" v="207" actId="207"/>
          <ac:spMkLst>
            <pc:docMk/>
            <pc:sldMk cId="2191712209" sldId="2785"/>
            <ac:spMk id="5" creationId="{A15B1CB1-FBB6-4174-84B8-DBA0BEB3C693}"/>
          </ac:spMkLst>
        </pc:spChg>
        <pc:spChg chg="mod">
          <ac:chgData name="Pennycook, John" userId="3535af73-4c1a-4308-ab11-f31a2d947cbd" providerId="ADAL" clId="{235A27D9-6C77-41FC-A0B6-43C1831E8355}" dt="2021-10-25T18:21:13.142" v="13" actId="20577"/>
          <ac:spMkLst>
            <pc:docMk/>
            <pc:sldMk cId="2191712209" sldId="2785"/>
            <ac:spMk id="8" creationId="{A48C4B1D-9EA8-4709-8153-002AD1346A5B}"/>
          </ac:spMkLst>
        </pc:spChg>
        <pc:spChg chg="mod">
          <ac:chgData name="Pennycook, John" userId="3535af73-4c1a-4308-ab11-f31a2d947cbd" providerId="ADAL" clId="{235A27D9-6C77-41FC-A0B6-43C1831E8355}" dt="2021-10-25T18:29:21.203" v="218" actId="1076"/>
          <ac:spMkLst>
            <pc:docMk/>
            <pc:sldMk cId="2191712209" sldId="2785"/>
            <ac:spMk id="11" creationId="{83507E4F-5A7B-440A-A8A4-428A503077D6}"/>
          </ac:spMkLst>
        </pc:spChg>
        <pc:picChg chg="mod">
          <ac:chgData name="Pennycook, John" userId="3535af73-4c1a-4308-ab11-f31a2d947cbd" providerId="ADAL" clId="{235A27D9-6C77-41FC-A0B6-43C1831E8355}" dt="2021-10-25T18:28:17.139" v="203" actId="1076"/>
          <ac:picMkLst>
            <pc:docMk/>
            <pc:sldMk cId="2191712209" sldId="2785"/>
            <ac:picMk id="6" creationId="{0804FCEB-AE08-4834-B1AC-AF478C5082CE}"/>
          </ac:picMkLst>
        </pc:picChg>
        <pc:picChg chg="mod">
          <ac:chgData name="Pennycook, John" userId="3535af73-4c1a-4308-ab11-f31a2d947cbd" providerId="ADAL" clId="{235A27D9-6C77-41FC-A0B6-43C1831E8355}" dt="2021-10-25T18:29:21.203" v="218" actId="1076"/>
          <ac:picMkLst>
            <pc:docMk/>
            <pc:sldMk cId="2191712209" sldId="2785"/>
            <ac:picMk id="10" creationId="{AA579734-AD2A-418D-ABB2-C0512984A97D}"/>
          </ac:picMkLst>
        </pc:picChg>
      </pc:sldChg>
      <pc:sldChg chg="modSp mod">
        <pc:chgData name="Pennycook, John" userId="3535af73-4c1a-4308-ab11-f31a2d947cbd" providerId="ADAL" clId="{235A27D9-6C77-41FC-A0B6-43C1831E8355}" dt="2021-10-25T18:29:01.325" v="215" actId="113"/>
        <pc:sldMkLst>
          <pc:docMk/>
          <pc:sldMk cId="2458678689" sldId="2786"/>
        </pc:sldMkLst>
        <pc:spChg chg="mod">
          <ac:chgData name="Pennycook, John" userId="3535af73-4c1a-4308-ab11-f31a2d947cbd" providerId="ADAL" clId="{235A27D9-6C77-41FC-A0B6-43C1831E8355}" dt="2021-10-25T18:21:48.665" v="63" actId="1035"/>
          <ac:spMkLst>
            <pc:docMk/>
            <pc:sldMk cId="2458678689" sldId="2786"/>
            <ac:spMk id="6" creationId="{A8BE59C7-2510-455E-8C46-7AAE6A58ABF2}"/>
          </ac:spMkLst>
        </pc:spChg>
        <pc:spChg chg="mod">
          <ac:chgData name="Pennycook, John" userId="3535af73-4c1a-4308-ab11-f31a2d947cbd" providerId="ADAL" clId="{235A27D9-6C77-41FC-A0B6-43C1831E8355}" dt="2021-10-25T18:28:50.417" v="211" actId="2711"/>
          <ac:spMkLst>
            <pc:docMk/>
            <pc:sldMk cId="2458678689" sldId="2786"/>
            <ac:spMk id="7" creationId="{1E98A1CD-C5EB-4126-981C-9122C3896999}"/>
          </ac:spMkLst>
        </pc:spChg>
        <pc:spChg chg="mod">
          <ac:chgData name="Pennycook, John" userId="3535af73-4c1a-4308-ab11-f31a2d947cbd" providerId="ADAL" clId="{235A27D9-6C77-41FC-A0B6-43C1831E8355}" dt="2021-10-25T18:29:01.325" v="215" actId="113"/>
          <ac:spMkLst>
            <pc:docMk/>
            <pc:sldMk cId="2458678689" sldId="2786"/>
            <ac:spMk id="8" creationId="{B5EE4746-13B7-4A34-9F21-23697D850737}"/>
          </ac:spMkLst>
        </pc:spChg>
        <pc:picChg chg="mod">
          <ac:chgData name="Pennycook, John" userId="3535af73-4c1a-4308-ab11-f31a2d947cbd" providerId="ADAL" clId="{235A27D9-6C77-41FC-A0B6-43C1831E8355}" dt="2021-10-25T18:21:48.665" v="63" actId="1035"/>
          <ac:picMkLst>
            <pc:docMk/>
            <pc:sldMk cId="2458678689" sldId="2786"/>
            <ac:picMk id="5" creationId="{116E8FFD-3952-491E-BE91-2342A11B3FEE}"/>
          </ac:picMkLst>
        </pc:picChg>
      </pc:sldChg>
      <pc:sldChg chg="modSp mod">
        <pc:chgData name="Pennycook, John" userId="3535af73-4c1a-4308-ab11-f31a2d947cbd" providerId="ADAL" clId="{235A27D9-6C77-41FC-A0B6-43C1831E8355}" dt="2021-10-25T18:30:58.576" v="234" actId="255"/>
        <pc:sldMkLst>
          <pc:docMk/>
          <pc:sldMk cId="1169379999" sldId="2787"/>
        </pc:sldMkLst>
        <pc:spChg chg="mod">
          <ac:chgData name="Pennycook, John" userId="3535af73-4c1a-4308-ab11-f31a2d947cbd" providerId="ADAL" clId="{235A27D9-6C77-41FC-A0B6-43C1831E8355}" dt="2021-10-25T18:30:58.576" v="234" actId="255"/>
          <ac:spMkLst>
            <pc:docMk/>
            <pc:sldMk cId="1169379999" sldId="2787"/>
            <ac:spMk id="3" creationId="{F88A0CE0-35A5-4835-9D10-8DB0F0F07212}"/>
          </ac:spMkLst>
        </pc:spChg>
        <pc:spChg chg="mod">
          <ac:chgData name="Pennycook, John" userId="3535af73-4c1a-4308-ab11-f31a2d947cbd" providerId="ADAL" clId="{235A27D9-6C77-41FC-A0B6-43C1831E8355}" dt="2021-10-25T18:30:22.031" v="231" actId="113"/>
          <ac:spMkLst>
            <pc:docMk/>
            <pc:sldMk cId="1169379999" sldId="2787"/>
            <ac:spMk id="6" creationId="{D6F31468-B932-456F-ACD3-FA604ABFEB2F}"/>
          </ac:spMkLst>
        </pc:spChg>
        <pc:spChg chg="mod">
          <ac:chgData name="Pennycook, John" userId="3535af73-4c1a-4308-ab11-f31a2d947cbd" providerId="ADAL" clId="{235A27D9-6C77-41FC-A0B6-43C1831E8355}" dt="2021-10-25T18:30:22.031" v="231" actId="113"/>
          <ac:spMkLst>
            <pc:docMk/>
            <pc:sldMk cId="1169379999" sldId="2787"/>
            <ac:spMk id="7" creationId="{AC24C095-E104-4F7F-A3F6-9355FC294227}"/>
          </ac:spMkLst>
        </pc:spChg>
        <pc:spChg chg="mod">
          <ac:chgData name="Pennycook, John" userId="3535af73-4c1a-4308-ab11-f31a2d947cbd" providerId="ADAL" clId="{235A27D9-6C77-41FC-A0B6-43C1831E8355}" dt="2021-10-25T18:30:22.031" v="231" actId="113"/>
          <ac:spMkLst>
            <pc:docMk/>
            <pc:sldMk cId="1169379999" sldId="2787"/>
            <ac:spMk id="8" creationId="{77FDE65E-EFDE-4090-B38B-C3D84E044B55}"/>
          </ac:spMkLst>
        </pc:spChg>
        <pc:spChg chg="mod">
          <ac:chgData name="Pennycook, John" userId="3535af73-4c1a-4308-ab11-f31a2d947cbd" providerId="ADAL" clId="{235A27D9-6C77-41FC-A0B6-43C1831E8355}" dt="2021-10-25T18:30:22.031" v="231" actId="113"/>
          <ac:spMkLst>
            <pc:docMk/>
            <pc:sldMk cId="1169379999" sldId="2787"/>
            <ac:spMk id="9" creationId="{9D37B428-615D-43D4-823E-D8B1D320F194}"/>
          </ac:spMkLst>
        </pc:spChg>
      </pc:sldChg>
      <pc:sldChg chg="modSp mod">
        <pc:chgData name="Pennycook, John" userId="3535af73-4c1a-4308-ab11-f31a2d947cbd" providerId="ADAL" clId="{235A27D9-6C77-41FC-A0B6-43C1831E8355}" dt="2021-10-26T17:38:46.388" v="1552" actId="255"/>
        <pc:sldMkLst>
          <pc:docMk/>
          <pc:sldMk cId="3589462934" sldId="2789"/>
        </pc:sldMkLst>
        <pc:spChg chg="mod">
          <ac:chgData name="Pennycook, John" userId="3535af73-4c1a-4308-ab11-f31a2d947cbd" providerId="ADAL" clId="{235A27D9-6C77-41FC-A0B6-43C1831E8355}" dt="2021-10-26T17:22:28.834" v="1537" actId="255"/>
          <ac:spMkLst>
            <pc:docMk/>
            <pc:sldMk cId="3589462934" sldId="2789"/>
            <ac:spMk id="2" creationId="{09FF6C1E-7E66-4E3D-9629-FDBD72BA0BB5}"/>
          </ac:spMkLst>
        </pc:spChg>
        <pc:spChg chg="mod">
          <ac:chgData name="Pennycook, John" userId="3535af73-4c1a-4308-ab11-f31a2d947cbd" providerId="ADAL" clId="{235A27D9-6C77-41FC-A0B6-43C1831E8355}" dt="2021-10-26T17:38:46.388" v="1552" actId="255"/>
          <ac:spMkLst>
            <pc:docMk/>
            <pc:sldMk cId="3589462934" sldId="2789"/>
            <ac:spMk id="3" creationId="{580E3909-DE39-4C06-BF1E-2E2B960C3728}"/>
          </ac:spMkLst>
        </pc:spChg>
        <pc:spChg chg="mod">
          <ac:chgData name="Pennycook, John" userId="3535af73-4c1a-4308-ab11-f31a2d947cbd" providerId="ADAL" clId="{235A27D9-6C77-41FC-A0B6-43C1831E8355}" dt="2021-10-26T17:22:41.616" v="1542" actId="1076"/>
          <ac:spMkLst>
            <pc:docMk/>
            <pc:sldMk cId="3589462934" sldId="2789"/>
            <ac:spMk id="4" creationId="{3A5FB1A9-926D-4AF6-90DA-284BBE571910}"/>
          </ac:spMkLst>
        </pc:spChg>
      </pc:sldChg>
    </pc:docChg>
  </pc:docChgLst>
  <pc:docChgLst>
    <pc:chgData name="Pennycook, John" userId="S::john.pennycook@intel.com::3535af73-4c1a-4308-ab11-f31a2d947cbd" providerId="AD" clId="Web-{FE35A848-B78E-6701-390D-42CABCA982E5}"/>
    <pc:docChg chg="modSld">
      <pc:chgData name="Pennycook, John" userId="S::john.pennycook@intel.com::3535af73-4c1a-4308-ab11-f31a2d947cbd" providerId="AD" clId="Web-{FE35A848-B78E-6701-390D-42CABCA982E5}" dt="2021-10-29T21:09:11.245" v="14" actId="20577"/>
      <pc:docMkLst>
        <pc:docMk/>
      </pc:docMkLst>
      <pc:sldChg chg="modSp">
        <pc:chgData name="Pennycook, John" userId="S::john.pennycook@intel.com::3535af73-4c1a-4308-ab11-f31a2d947cbd" providerId="AD" clId="Web-{FE35A848-B78E-6701-390D-42CABCA982E5}" dt="2021-10-29T21:09:11.245" v="14" actId="20577"/>
        <pc:sldMkLst>
          <pc:docMk/>
          <pc:sldMk cId="499867502" sldId="2772"/>
        </pc:sldMkLst>
        <pc:spChg chg="mod">
          <ac:chgData name="Pennycook, John" userId="S::john.pennycook@intel.com::3535af73-4c1a-4308-ab11-f31a2d947cbd" providerId="AD" clId="Web-{FE35A848-B78E-6701-390D-42CABCA982E5}" dt="2021-10-29T21:09:11.245" v="14" actId="20577"/>
          <ac:spMkLst>
            <pc:docMk/>
            <pc:sldMk cId="499867502" sldId="2772"/>
            <ac:spMk id="3" creationId="{62918893-3010-4280-9528-D83C1DDD55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BE4C-6AEB-4526-A435-C029F7509B1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055A0-B653-4377-B1F9-ACB21D4D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Start with a few definitions: difficult to pin down the meaning of the words, so we turned to an objective measurement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Every time we say “Performance Portability” we mean “high performance everywhere”, ignoring what the code looks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Achieving high levels of performance portability is not automatic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Every developer needs to look at their goals and make a plan for P3: our tools and metrics can help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write code and it is slower than you expected, or there’s a common pattern you find yourself using to improve portability, let us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seeking high levels of performance portability without any attention to productivity/effort, just use a “duct-tape”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Sometimes introducing platform-specific code is going to be unavoidable (or even desirable), but maintenance costs rise with each platform-specific branch you introduce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Not trying to argue that the C preprocessor is a good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can use query results in conjunction with C++ metaprogramming (e.g. templates) to keep code divergence 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 some cases we might not even need to specialize code: something like a work-group size is a runtime parameter to the kernel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Performance: adapt to where we’re running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Portability: don’t use features a device doesn’t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Productivity: standard queries; don’t need to worry about using different low-level driver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Builds on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Performance: can write a selector to score based on optimizations you want to employ using any device queries (e.g. size of local memory, availability of atomics)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Portability: can write an application-specific device selector that will pick the device where your code will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Productivity: much quicker to write a standard scoring function than something which steps over all platforms, devices, </a:t>
            </a:r>
            <a:r>
              <a:rPr lang="en-US" err="1"/>
              <a:t>etc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Standard way to programmatically/procedurally query hardware configuration and split devices into sub-devices.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Performance: Provides greater control over NUMA behavior(s), scheduling to individual compute units within a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Portability: All code after this point can be the same (programmed to a single device from the vector, or the whole vector)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Productivity: Trade-off with perf. here (i.e. more effort than ignoring NUMA) but low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Performance: Eliminate branches, control unroll factors, block for cache based on </a:t>
            </a:r>
            <a:r>
              <a:rPr lang="en-US" i="1"/>
              <a:t>runtime</a:t>
            </a:r>
            <a:r>
              <a:rPr lang="en-US" i="0"/>
              <a:t> parameters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Portability: Dynamically recompile kernels for different architectures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Productivity: Admit there’s a hit here; not compatible with template parameters, </a:t>
            </a:r>
            <a:r>
              <a:rPr lang="en-US" err="1"/>
              <a:t>etc</a:t>
            </a:r>
            <a:r>
              <a:rPr lang="en-US"/>
              <a:t>, because it’s not really known at compile-time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Performance: Implementation provides highly tuned implementations of algorithms at different levels of hardware hierarchy (e.g. across threads, across SIMD)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Portability: All implementations provide them!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Productivity: Simple to get going, hopefully a familiar interface to standard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popcount() used as an example here of a function not (yet) exposed to SPMD in SYCL.  Over time we hope there will be more sufficient SPMD abstractions to cover things, but SIMD coding remains convenient for some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Call attention to relationship between reqd_sub_group_size and the SIMD size assumed by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Use of high-level SIMD interface, based on proposed interface for C++, should reduce the need for platform-specific intrinsics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2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5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D98F4-B0A2-48D3-981F-49783C43C371}"/>
              </a:ext>
            </a:extLst>
          </p:cNvPr>
          <p:cNvSpPr txBox="1"/>
          <p:nvPr userDrawn="1"/>
        </p:nvSpPr>
        <p:spPr>
          <a:xfrm>
            <a:off x="54782" y="6387285"/>
            <a:ext cx="272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SYCL and the SYCL logo are trademarks of the Khronos Group Inc.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extensions/InvokeSIMD/InvokeSIMD.asciid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ronosGroup/SYCL-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deplaysoftware/standards-proposals" TargetMode="External"/><Relationship Id="rId5" Type="http://schemas.openxmlformats.org/officeDocument/2006/relationships/hyperlink" Target="https://github.com/illuhad/hipSYCL" TargetMode="External"/><Relationship Id="rId4" Type="http://schemas.openxmlformats.org/officeDocument/2006/relationships/hyperlink" Target="https://github.com/intel/llv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ture.2017.08.007" TargetMode="External"/><Relationship Id="rId7" Type="http://schemas.openxmlformats.org/officeDocument/2006/relationships/hyperlink" Target="https://github.com/UoB-HPC/performance-portability/tree/main/metrics/scrip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i.org/10.1109/MCSE.2021.309727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intel/code-base-investiga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30C40-A264-4425-A2F8-256CB445D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Performance Portability in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086C81-BA89-4C3C-9016-37DC433E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John Pennycook and Jason Sewall, Intel Corporation</a:t>
            </a:r>
            <a:br>
              <a:rPr lang="en-US"/>
            </a:br>
            <a:endParaRPr lang="en-US"/>
          </a:p>
          <a:p>
            <a:r>
              <a:rPr lang="en-US" sz="1800" u="sng"/>
              <a:t>Acknowledgements:</a:t>
            </a:r>
            <a:br>
              <a:rPr lang="en-US" sz="1600"/>
            </a:br>
            <a:r>
              <a:rPr lang="en-US" sz="1600"/>
              <a:t>Doug Jacobsen, Google</a:t>
            </a:r>
            <a:br>
              <a:rPr lang="en-US" sz="1600"/>
            </a:br>
            <a:r>
              <a:rPr lang="en-US" sz="1600"/>
              <a:t>Tom Deakin and Simon McIntosh-Smith, University of Bristol</a:t>
            </a:r>
          </a:p>
        </p:txBody>
      </p:sp>
    </p:spTree>
    <p:extLst>
      <p:ext uri="{BB962C8B-B14F-4D97-AF65-F5344CB8AC3E}">
        <p14:creationId xmlns:p14="http://schemas.microsoft.com/office/powerpoint/2010/main" val="351364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583-9FB9-4648-BE0E-0157404F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rgbClr val="9467BD"/>
                </a:solidFill>
              </a:rPr>
              <a:t>Specialization</a:t>
            </a:r>
            <a:r>
              <a:rPr lang="en-US" sz="4400">
                <a:solidFill>
                  <a:schemeClr val="tx1"/>
                </a:solidFill>
              </a:rPr>
              <a:t>: </a:t>
            </a:r>
            <a:r>
              <a:rPr lang="en-US" sz="4400" noProof="1">
                <a:solidFill>
                  <a:schemeClr val="tx1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invoke_simd</a:t>
            </a:r>
            <a:r>
              <a:rPr lang="en-US" sz="3600" noProof="1">
                <a:solidFill>
                  <a:schemeClr val="tx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(DPC++ Extension)</a:t>
            </a:r>
            <a:br>
              <a:rPr lang="en-US" sz="3600" noProof="1">
                <a:solidFill>
                  <a:schemeClr val="tx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000" i="1"/>
              <a:t>Lower Convergence, Higher Performance</a:t>
            </a:r>
            <a:endParaRPr lang="en-US" sz="2000" noProof="1">
              <a:solidFill>
                <a:schemeClr val="tx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F2978-C445-4D04-BBC9-1A9CA448586B}"/>
              </a:ext>
            </a:extLst>
          </p:cNvPr>
          <p:cNvSpPr txBox="1"/>
          <p:nvPr/>
        </p:nvSpPr>
        <p:spPr>
          <a:xfrm>
            <a:off x="4962524" y="6311531"/>
            <a:ext cx="722947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Draft extension at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https://github.com/intel/llvm/blob/sycl/sycl/doc/extensions/InvokeSIMD/InvokeSIMD.asciidoc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FD06C-FDEE-44C8-8C34-4AFC43CB50B9}"/>
              </a:ext>
            </a:extLst>
          </p:cNvPr>
          <p:cNvSpPr txBox="1"/>
          <p:nvPr/>
        </p:nvSpPr>
        <p:spPr>
          <a:xfrm>
            <a:off x="478194" y="2218103"/>
            <a:ext cx="11197167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simd_mask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8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Utilize SIMD APIs with no SPMD equivalent, e.g., popcount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parallel_for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nd_range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&gt;{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nd_item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[[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reqd_sub_group_size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8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)]]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Express algorithm in SPMD where convenient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cond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get_local_id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%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2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Pass control to explicitly vectorized SIMD function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sub_group sg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get_sub_group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ct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invoke_simd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sg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cond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Resume SPMD coding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796799-1FBE-46FF-A388-86A1EB60E425}"/>
              </a:ext>
            </a:extLst>
          </p:cNvPr>
          <p:cNvSpPr txBox="1">
            <a:spLocks/>
          </p:cNvSpPr>
          <p:nvPr/>
        </p:nvSpPr>
        <p:spPr>
          <a:xfrm>
            <a:off x="478194" y="1621623"/>
            <a:ext cx="10972800" cy="468990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>
                <a:solidFill>
                  <a:schemeClr val="tx1"/>
                </a:solidFill>
                <a:latin typeface="+mn-lt"/>
              </a:rPr>
              <a:t>Exploring ways to provide interoperability between SPMD and SIMD programming</a:t>
            </a:r>
          </a:p>
        </p:txBody>
      </p:sp>
    </p:spTree>
    <p:extLst>
      <p:ext uri="{BB962C8B-B14F-4D97-AF65-F5344CB8AC3E}">
        <p14:creationId xmlns:p14="http://schemas.microsoft.com/office/powerpoint/2010/main" val="276616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6D4D-E24C-4FB4-8C79-FFDC79D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and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DCAC-9C7E-4EBC-96CA-BA8A8B1B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SYCL exposes many features to help us achieve our desired balance of performance, portability and productivity</a:t>
            </a:r>
            <a:br>
              <a:rPr lang="en-US"/>
            </a:br>
            <a:endParaRPr lang="en-US"/>
          </a:p>
          <a:p>
            <a:r>
              <a:rPr lang="en-US"/>
              <a:t>Achieving high levels of performance (portability) may require </a:t>
            </a:r>
            <a:br>
              <a:rPr lang="en-US"/>
            </a:br>
            <a:r>
              <a:rPr lang="en-US"/>
              <a:t>non-trivial effort; what is “acceptable” effort is subjective</a:t>
            </a:r>
            <a:br>
              <a:rPr lang="en-US"/>
            </a:br>
            <a:endParaRPr lang="en-US"/>
          </a:p>
          <a:p>
            <a:r>
              <a:rPr lang="en-US"/>
              <a:t>Help us improve SYCL and implementations:</a:t>
            </a:r>
          </a:p>
          <a:p>
            <a:pPr lvl="1"/>
            <a:r>
              <a:rPr lang="en-US"/>
              <a:t>SYCL Specification: </a:t>
            </a:r>
            <a:r>
              <a:rPr lang="en-US">
                <a:hlinkClick r:id="rId3"/>
              </a:rPr>
              <a:t>https://github.com/KhronosGroup/SYCL-Docs</a:t>
            </a:r>
            <a:endParaRPr lang="en-US"/>
          </a:p>
          <a:p>
            <a:pPr lvl="1"/>
            <a:r>
              <a:rPr lang="en-US"/>
              <a:t>DPC++: </a:t>
            </a:r>
            <a:r>
              <a:rPr lang="en-US">
                <a:hlinkClick r:id="rId4"/>
              </a:rPr>
              <a:t>https://github.com/intel/llvm</a:t>
            </a:r>
            <a:endParaRPr lang="en-US"/>
          </a:p>
          <a:p>
            <a:pPr lvl="1"/>
            <a:r>
              <a:rPr lang="en-US" err="1"/>
              <a:t>hipSYCL</a:t>
            </a:r>
            <a:r>
              <a:rPr lang="en-US"/>
              <a:t>: </a:t>
            </a:r>
            <a:r>
              <a:rPr lang="en-US">
                <a:hlinkClick r:id="rId5"/>
              </a:rPr>
              <a:t>https://github.com/illuhad/hipSYCL</a:t>
            </a:r>
            <a:endParaRPr lang="en-US"/>
          </a:p>
          <a:p>
            <a:pPr lvl="1"/>
            <a:r>
              <a:rPr lang="en-US" err="1"/>
              <a:t>Codeplay</a:t>
            </a:r>
            <a:r>
              <a:rPr lang="en-US"/>
              <a:t> Proposals: </a:t>
            </a:r>
            <a:r>
              <a:rPr lang="en-US">
                <a:hlinkClick r:id="rId6"/>
              </a:rPr>
              <a:t>https://github.com/codeplaysoftware/standards-proposals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7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B7D7-6608-4E47-BB88-33E37F2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“Performance Portability”?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C4B1D-9EA8-4709-8153-002AD1346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800"/>
              <a:t>Enables objective comparisons of implementations, algorithms, </a:t>
            </a:r>
            <a:r>
              <a:rPr lang="en-US" sz="1800" err="1"/>
              <a:t>etc</a:t>
            </a:r>
            <a:endParaRPr lang="en-US" sz="1800"/>
          </a:p>
          <a:p>
            <a:endParaRPr lang="en-US" sz="1800"/>
          </a:p>
          <a:p>
            <a:r>
              <a:rPr lang="en-US" sz="1800"/>
              <a:t>See our publications for more detail:</a:t>
            </a:r>
          </a:p>
          <a:p>
            <a:pPr lvl="1"/>
            <a:r>
              <a:rPr lang="en-US" sz="1400"/>
              <a:t>“</a:t>
            </a:r>
            <a:r>
              <a:rPr lang="en-US" sz="1400">
                <a:hlinkClick r:id="rId3"/>
              </a:rPr>
              <a:t>Implications of a Metric for Performance Portability</a:t>
            </a:r>
            <a:r>
              <a:rPr lang="en-US" sz="1400"/>
              <a:t>”</a:t>
            </a:r>
          </a:p>
          <a:p>
            <a:pPr lvl="1"/>
            <a:r>
              <a:rPr lang="en-US" sz="1400"/>
              <a:t>“</a:t>
            </a:r>
            <a:r>
              <a:rPr lang="en-US" sz="1400">
                <a:hlinkClick r:id="rId4"/>
              </a:rPr>
              <a:t>Navigating Performance, Portability and Productivity</a:t>
            </a:r>
            <a:r>
              <a:rPr lang="en-US" sz="1400"/>
              <a:t>”</a:t>
            </a:r>
          </a:p>
          <a:p>
            <a:pPr lvl="1"/>
            <a:r>
              <a:rPr lang="en-US" sz="1400"/>
              <a:t>“Revisiting a Metric for Performance Portability”</a:t>
            </a:r>
            <a:br>
              <a:rPr lang="en-US" sz="1400"/>
            </a:br>
            <a:r>
              <a:rPr lang="en-US" sz="1400"/>
              <a:t>(to appear in P3HPC 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1CB1-FBB6-4174-84B8-DBA0BEB3C693}"/>
              </a:ext>
            </a:extLst>
          </p:cNvPr>
          <p:cNvSpPr txBox="1"/>
          <p:nvPr/>
        </p:nvSpPr>
        <p:spPr>
          <a:xfrm>
            <a:off x="380999" y="1496292"/>
            <a:ext cx="5429865" cy="7669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Neo Sans Intel"/>
                <a:sym typeface="Helvetica Neue"/>
              </a:rPr>
              <a:t>“A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measurement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Neo Sans Intel"/>
                <a:sym typeface="Helvetica Neue"/>
              </a:rPr>
              <a:t> of an application’s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performance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efficiency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Neo Sans Intel"/>
                <a:sym typeface="Helvetica Neue"/>
              </a:rPr>
              <a:t> for a given problem that can be executed correctly on all platforms in a given set.”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4FCEB-AE08-4834-B1AC-AF478C5082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2435343"/>
            <a:ext cx="5429865" cy="1142460"/>
          </a:xfrm>
          <a:prstGeom prst="rect">
            <a:avLst/>
          </a:prstGeo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A579734-AD2A-418D-ABB2-C0512984A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5207"/>
            <a:ext cx="6006522" cy="3565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07E4F-5A7B-440A-A8A4-428A503077D6}"/>
              </a:ext>
            </a:extLst>
          </p:cNvPr>
          <p:cNvSpPr txBox="1"/>
          <p:nvPr/>
        </p:nvSpPr>
        <p:spPr>
          <a:xfrm>
            <a:off x="6142182" y="5353862"/>
            <a:ext cx="5429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An “efficiency cascade” plot, highlighting performance trends across platforms of interest. Plot your own using </a:t>
            </a:r>
            <a:r>
              <a:rPr lang="en-US" sz="1200">
                <a:hlinkClick r:id="rId7"/>
              </a:rPr>
              <a:t>these scripts</a:t>
            </a:r>
            <a:r>
              <a:rPr lang="en-US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7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6E8FFD-3952-491E-BE91-2342A11B3F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4" y="1186893"/>
            <a:ext cx="6146585" cy="4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64629-7C65-4D9B-A113-EFF935A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Productivity?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03D0-4442-4AA0-8B71-2DF30E272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Per-platform code increases developer effort:</a:t>
            </a:r>
          </a:p>
          <a:p>
            <a:pPr lvl="1"/>
            <a:r>
              <a:rPr lang="en-US" sz="1600"/>
              <a:t>Initial development</a:t>
            </a:r>
          </a:p>
          <a:p>
            <a:pPr lvl="1"/>
            <a:r>
              <a:rPr lang="en-US" sz="1600"/>
              <a:t>Debugging</a:t>
            </a:r>
          </a:p>
          <a:p>
            <a:pPr lvl="1"/>
            <a:r>
              <a:rPr lang="en-US" sz="1600"/>
              <a:t>Maintenance</a:t>
            </a:r>
            <a:br>
              <a:rPr lang="en-US" sz="1600"/>
            </a:br>
            <a:endParaRPr lang="en-US" sz="1600"/>
          </a:p>
          <a:p>
            <a:r>
              <a:rPr lang="en-US" sz="1800"/>
              <a:t>We measure this via “Code Divergence”: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E59C7-2510-455E-8C46-7AAE6A58ABF2}"/>
              </a:ext>
            </a:extLst>
          </p:cNvPr>
          <p:cNvSpPr txBox="1"/>
          <p:nvPr/>
        </p:nvSpPr>
        <p:spPr>
          <a:xfrm>
            <a:off x="6529388" y="5796831"/>
            <a:ext cx="421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 dendrogram clustering platforms by “code divergence”.</a:t>
            </a:r>
            <a:br>
              <a:rPr lang="en-US" sz="1200"/>
            </a:br>
            <a:r>
              <a:rPr lang="en-US" sz="1200"/>
              <a:t>Plot your own using our </a:t>
            </a:r>
            <a:r>
              <a:rPr lang="en-US" sz="1200">
                <a:hlinkClick r:id="rId4"/>
              </a:rPr>
              <a:t>Code Base Investigator</a:t>
            </a:r>
            <a:r>
              <a:rPr lang="en-US" sz="1200"/>
              <a:t> tool.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Display Light" panose="020B04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98A1CD-C5EB-4126-981C-9122C3896999}"/>
              </a:ext>
            </a:extLst>
          </p:cNvPr>
          <p:cNvSpPr txBox="1">
            <a:spLocks/>
          </p:cNvSpPr>
          <p:nvPr/>
        </p:nvSpPr>
        <p:spPr>
          <a:xfrm>
            <a:off x="667447" y="3334097"/>
            <a:ext cx="2488142" cy="2781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600" b="1" u="sng">
                <a:solidFill>
                  <a:schemeClr val="accent1"/>
                </a:solidFill>
                <a:latin typeface="+mn-lt"/>
              </a:rPr>
              <a:t>Codebase 1</a:t>
            </a:r>
          </a:p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400" b="1" u="sng" noProof="1">
                <a:latin typeface="Consolas" panose="020B0609020204030204" pitchFamily="49" charset="0"/>
              </a:rPr>
              <a:t>shared.cpp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#ifdef CPU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printf(“CPU\n”);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#else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printf(“GPU\n”);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#endif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EE4746-13B7-4A34-9F21-23697D850737}"/>
              </a:ext>
            </a:extLst>
          </p:cNvPr>
          <p:cNvSpPr txBox="1">
            <a:spLocks/>
          </p:cNvSpPr>
          <p:nvPr/>
        </p:nvSpPr>
        <p:spPr>
          <a:xfrm>
            <a:off x="3155589" y="3334096"/>
            <a:ext cx="2488142" cy="27815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600" b="1" u="sng">
                <a:solidFill>
                  <a:schemeClr val="accent1"/>
                </a:solidFill>
                <a:latin typeface="+mn-lt"/>
              </a:rPr>
              <a:t>Codebase 2</a:t>
            </a:r>
            <a:endParaRPr lang="en-US" sz="1600" b="1" u="sng"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400" b="1" u="sng" noProof="1">
                <a:latin typeface="Consolas" panose="020B0609020204030204" pitchFamily="49" charset="0"/>
              </a:rPr>
              <a:t>cpu.cpp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printf(“CPU\n”);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br>
              <a:rPr lang="en-US" sz="1400" noProof="1">
                <a:latin typeface="Consolas" panose="020B0609020204030204" pitchFamily="49" charset="0"/>
              </a:rPr>
            </a:b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b="1" u="sng" noProof="1">
                <a:latin typeface="Consolas" panose="020B0609020204030204" pitchFamily="49" charset="0"/>
              </a:rPr>
              <a:t>gpu.cpp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printf(“GPU\n”);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6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A87-85AA-49F1-94A8-F5B0471D5525}"/>
                  </a:ext>
                </a:extLst>
              </p:cNvPr>
              <p:cNvSpPr txBox="1"/>
              <p:nvPr/>
            </p:nvSpPr>
            <p:spPr>
              <a:xfrm>
                <a:off x="667447" y="5903265"/>
                <a:ext cx="2655275" cy="4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−6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shared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br>
                  <a:rPr lang="en-US" sz="1200"/>
                </a:br>
                <a:endParaRPr lang="en-US" sz="1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A87-85AA-49F1-94A8-F5B0471D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7" y="5903265"/>
                <a:ext cx="2655275" cy="443070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A9C15-E7B1-4FFC-8B93-C57D24E26063}"/>
                  </a:ext>
                </a:extLst>
              </p:cNvPr>
              <p:cNvSpPr txBox="1"/>
              <p:nvPr/>
            </p:nvSpPr>
            <p:spPr>
              <a:xfrm>
                <a:off x="3155589" y="5888487"/>
                <a:ext cx="2655275" cy="4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−0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shared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A9C15-E7B1-4FFC-8B93-C57D24E2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89" y="5888487"/>
                <a:ext cx="2655275" cy="443070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6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F75-F092-4B95-B885-1E7B9248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Goals and Tracking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0CE0-35A5-4835-9D10-8DB0F0F07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590474" cy="4686689"/>
          </a:xfrm>
        </p:spPr>
        <p:txBody>
          <a:bodyPr anchor="ctr">
            <a:normAutofit/>
          </a:bodyPr>
          <a:lstStyle/>
          <a:p>
            <a:r>
              <a:rPr lang="en-US" sz="2400"/>
              <a:t>Trade-offs abound:</a:t>
            </a:r>
          </a:p>
          <a:p>
            <a:pPr lvl="1"/>
            <a:r>
              <a:rPr lang="en-US" sz="2000" b="1">
                <a:solidFill>
                  <a:schemeClr val="accent1"/>
                </a:solidFill>
              </a:rPr>
              <a:t>Abstraction</a:t>
            </a:r>
            <a:r>
              <a:rPr lang="en-US" sz="2000"/>
              <a:t> </a:t>
            </a:r>
            <a:r>
              <a:rPr lang="en-US" sz="2000">
                <a:ea typeface="Intel Clear Light" panose="020B0404020203020204" pitchFamily="34" charset="0"/>
                <a:cs typeface="Intel Clear Light" panose="020B0404020203020204" pitchFamily="34" charset="0"/>
              </a:rPr>
              <a:t>⇒ Higher Convergence</a:t>
            </a:r>
          </a:p>
          <a:p>
            <a:pPr lvl="1"/>
            <a:r>
              <a:rPr lang="en-US" sz="2000" b="1">
                <a:solidFill>
                  <a:srgbClr val="9467BD"/>
                </a:solidFill>
              </a:rPr>
              <a:t>Specialization</a:t>
            </a:r>
            <a:r>
              <a:rPr lang="en-US" sz="2000">
                <a:ea typeface="Intel Clear Light" panose="020B0404020203020204" pitchFamily="34" charset="0"/>
                <a:cs typeface="Intel Clear Light" panose="020B0404020203020204" pitchFamily="34" charset="0"/>
              </a:rPr>
              <a:t> ⇒ Lower Convergence</a:t>
            </a:r>
          </a:p>
          <a:p>
            <a:pPr lvl="1"/>
            <a:r>
              <a:rPr lang="en-US" sz="2000" b="1">
                <a:solidFill>
                  <a:srgbClr val="2CA02C"/>
                </a:solidFill>
              </a:rPr>
              <a:t>Optimization</a:t>
            </a:r>
            <a:r>
              <a:rPr lang="en-US" sz="2000">
                <a:ea typeface="Intel Clear Light" panose="020B0404020203020204" pitchFamily="34" charset="0"/>
                <a:cs typeface="Intel Clear Light" panose="020B0404020203020204" pitchFamily="34" charset="0"/>
              </a:rPr>
              <a:t> ⇒ Higher Performance</a:t>
            </a:r>
            <a:br>
              <a:rPr lang="en-US" sz="2000"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endParaRPr lang="en-US" sz="200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/>
              <a:t>SYCL provides tools to help us manage these trade-offs</a:t>
            </a:r>
            <a:br>
              <a:rPr lang="en-US" sz="2400"/>
            </a:br>
            <a:endParaRPr lang="en-US" sz="2400"/>
          </a:p>
          <a:p>
            <a:r>
              <a:rPr lang="en-US" sz="2400"/>
              <a:t>But we must set our own goals</a:t>
            </a:r>
            <a:br>
              <a:rPr lang="en-US" sz="2400"/>
            </a:br>
            <a:r>
              <a:rPr lang="en-US" sz="2400"/>
              <a:t>(and manage our expectations!)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B4DB731-5C95-4B89-B07B-8F4FDB8C8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28" y="1421516"/>
            <a:ext cx="4837294" cy="4837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31468-B932-456F-ACD3-FA604ABFEB2F}"/>
              </a:ext>
            </a:extLst>
          </p:cNvPr>
          <p:cNvSpPr txBox="1"/>
          <p:nvPr/>
        </p:nvSpPr>
        <p:spPr>
          <a:xfrm>
            <a:off x="8853977" y="2009759"/>
            <a:ext cx="16749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2CA02C"/>
                </a:solidFill>
                <a:effectLst/>
                <a:uLnTx/>
                <a:uFillTx/>
                <a:cs typeface="Neo Sans Intel"/>
              </a:rPr>
              <a:t>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C095-E104-4F7F-A3F6-9355FC294227}"/>
              </a:ext>
            </a:extLst>
          </p:cNvPr>
          <p:cNvSpPr txBox="1"/>
          <p:nvPr/>
        </p:nvSpPr>
        <p:spPr>
          <a:xfrm>
            <a:off x="9315918" y="3457575"/>
            <a:ext cx="16749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1F77B4"/>
                </a:solidFill>
                <a:effectLst/>
                <a:uLnTx/>
                <a:uFillTx/>
                <a:cs typeface="Neo Sans Intel"/>
              </a:rPr>
              <a:t>Abstraction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E65E-EFDE-4090-B38B-C3D84E044B55}"/>
              </a:ext>
            </a:extLst>
          </p:cNvPr>
          <p:cNvSpPr txBox="1"/>
          <p:nvPr/>
        </p:nvSpPr>
        <p:spPr>
          <a:xfrm>
            <a:off x="6859506" y="3457575"/>
            <a:ext cx="18174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9467BD"/>
                </a:solidFill>
                <a:effectLst/>
                <a:uLnTx/>
                <a:uFillTx/>
                <a:cs typeface="Neo Sans Intel"/>
              </a:rPr>
              <a:t>Specialization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7B428-615D-43D4-823E-D8B1D320F194}"/>
              </a:ext>
            </a:extLst>
          </p:cNvPr>
          <p:cNvSpPr txBox="1"/>
          <p:nvPr/>
        </p:nvSpPr>
        <p:spPr>
          <a:xfrm>
            <a:off x="8854160" y="5356325"/>
            <a:ext cx="20321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E274C0"/>
                </a:solidFill>
                <a:effectLst/>
                <a:uLnTx/>
                <a:uFillTx/>
                <a:cs typeface="Neo Sans Intel"/>
              </a:rPr>
              <a:t>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E04EA-7FC2-47D4-8EAE-5067D25BE164}"/>
              </a:ext>
            </a:extLst>
          </p:cNvPr>
          <p:cNvSpPr/>
          <p:nvPr/>
        </p:nvSpPr>
        <p:spPr>
          <a:xfrm>
            <a:off x="6715125" y="5633324"/>
            <a:ext cx="3971925" cy="195199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C681F-C1FA-449C-A53E-E29909581E29}"/>
              </a:ext>
            </a:extLst>
          </p:cNvPr>
          <p:cNvSpPr txBox="1"/>
          <p:nvPr/>
        </p:nvSpPr>
        <p:spPr>
          <a:xfrm>
            <a:off x="10772775" y="1632227"/>
            <a:ext cx="10382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Single source,</a:t>
            </a:r>
            <a:br>
              <a:rPr lang="en-US" sz="1400"/>
            </a:br>
            <a:r>
              <a:rPr lang="en-US" sz="1400"/>
              <a:t>best perf.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3C1CB6-ADA5-4958-BBE9-14CC6032549C}"/>
              </a:ext>
            </a:extLst>
          </p:cNvPr>
          <p:cNvCxnSpPr>
            <a:cxnSpLocks/>
          </p:cNvCxnSpPr>
          <p:nvPr/>
        </p:nvCxnSpPr>
        <p:spPr>
          <a:xfrm flipH="1">
            <a:off x="10591217" y="2001559"/>
            <a:ext cx="18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31335E-77E5-4F5E-960A-654B04952120}"/>
              </a:ext>
            </a:extLst>
          </p:cNvPr>
          <p:cNvSpPr txBox="1"/>
          <p:nvPr/>
        </p:nvSpPr>
        <p:spPr>
          <a:xfrm>
            <a:off x="5334000" y="1632227"/>
            <a:ext cx="12438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Per-platform source,</a:t>
            </a:r>
            <a:br>
              <a:rPr lang="en-US" sz="1400"/>
            </a:br>
            <a:r>
              <a:rPr lang="en-US" sz="1400"/>
              <a:t>best perf.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DA3EF-83EE-4A5D-A5A6-C4F3899269F1}"/>
              </a:ext>
            </a:extLst>
          </p:cNvPr>
          <p:cNvCxnSpPr>
            <a:cxnSpLocks/>
          </p:cNvCxnSpPr>
          <p:nvPr/>
        </p:nvCxnSpPr>
        <p:spPr>
          <a:xfrm>
            <a:off x="6242060" y="2001559"/>
            <a:ext cx="18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7A3F89-6155-4C4C-A458-83D681C0D8D6}"/>
              </a:ext>
            </a:extLst>
          </p:cNvPr>
          <p:cNvSpPr txBox="1"/>
          <p:nvPr/>
        </p:nvSpPr>
        <p:spPr>
          <a:xfrm>
            <a:off x="10709928" y="5471131"/>
            <a:ext cx="12970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x-axis:</a:t>
            </a:r>
            <a:br>
              <a:rPr lang="en-US" sz="1400"/>
            </a:br>
            <a:r>
              <a:rPr lang="en-US" sz="1400"/>
              <a:t>Unportable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3F3DAA-ED61-4AF0-BF65-E52B5D44E304}"/>
              </a:ext>
            </a:extLst>
          </p:cNvPr>
          <p:cNvCxnSpPr>
            <a:cxnSpLocks/>
          </p:cNvCxnSpPr>
          <p:nvPr/>
        </p:nvCxnSpPr>
        <p:spPr>
          <a:xfrm flipH="1">
            <a:off x="10591217" y="5729883"/>
            <a:ext cx="18155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E02-4B2A-49B6-BF44-BFC5026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9467BD"/>
                </a:solidFill>
              </a:rPr>
              <a:t>Specialization</a:t>
            </a:r>
            <a:r>
              <a:rPr lang="en-US"/>
              <a:t>: Device Queries</a:t>
            </a:r>
            <a:br>
              <a:rPr lang="en-US"/>
            </a:br>
            <a:r>
              <a:rPr lang="en-US" sz="2000" i="1"/>
              <a:t>Lower Convergence, Higher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885D0-66F4-4244-9B2A-E20B3138C316}"/>
              </a:ext>
            </a:extLst>
          </p:cNvPr>
          <p:cNvSpPr txBox="1">
            <a:spLocks/>
          </p:cNvSpPr>
          <p:nvPr/>
        </p:nvSpPr>
        <p:spPr>
          <a:xfrm>
            <a:off x="571286" y="5393705"/>
            <a:ext cx="11010900" cy="91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Many queries, e.g.: cache size, work-group and sub-group sizes, availability of scratchpad memory, atomics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57E3-62C5-41E1-814F-E412B6B99C3F}"/>
              </a:ext>
            </a:extLst>
          </p:cNvPr>
          <p:cNvSpPr txBox="1"/>
          <p:nvPr/>
        </p:nvSpPr>
        <p:spPr>
          <a:xfrm>
            <a:off x="972465" y="2328238"/>
            <a:ext cx="108581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 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default_selector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 d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get_device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Process input in the largest chunks we can allocate</a:t>
            </a:r>
          </a:p>
          <a:p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uint64_t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chunk_size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max_mem_alloc_size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Prefer double precision if it's supported</a:t>
            </a:r>
          </a:p>
          <a:p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fp64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run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chunk_size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run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float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chunk_size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67250-2A0F-4152-AEA5-A4844DDF4BBB}"/>
              </a:ext>
            </a:extLst>
          </p:cNvPr>
          <p:cNvSpPr txBox="1">
            <a:spLocks/>
          </p:cNvSpPr>
          <p:nvPr/>
        </p:nvSpPr>
        <p:spPr>
          <a:xfrm>
            <a:off x="571286" y="1731908"/>
            <a:ext cx="11010900" cy="91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Inspect where you’re running and dynamically adapt to the capabilities available.</a:t>
            </a:r>
          </a:p>
        </p:txBody>
      </p:sp>
    </p:spTree>
    <p:extLst>
      <p:ext uri="{BB962C8B-B14F-4D97-AF65-F5344CB8AC3E}">
        <p14:creationId xmlns:p14="http://schemas.microsoft.com/office/powerpoint/2010/main" val="403667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E02-4B2A-49B6-BF44-BFC5026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1"/>
                </a:solidFill>
              </a:rPr>
              <a:t>Abstraction</a:t>
            </a:r>
            <a:r>
              <a:rPr lang="en-US">
                <a:ea typeface="Intel Clear" panose="020B0604020203020204" pitchFamily="34" charset="0"/>
                <a:cs typeface="Intel Clear" panose="020B0604020203020204" pitchFamily="34" charset="0"/>
              </a:rPr>
              <a:t>: Device Selectors</a:t>
            </a:r>
            <a:br>
              <a:rPr lang="en-US"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000" i="1"/>
              <a:t>Higher Convergence, Higher Performance</a:t>
            </a:r>
            <a:endParaRPr lang="en-US" sz="2000"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A5EE-C6F7-4688-9F17-DF674CDD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84" y="1690688"/>
            <a:ext cx="10515600" cy="4340462"/>
          </a:xfrm>
        </p:spPr>
        <p:txBody>
          <a:bodyPr>
            <a:normAutofit/>
          </a:bodyPr>
          <a:lstStyle/>
          <a:p>
            <a:r>
              <a:rPr lang="en-US" sz="2400"/>
              <a:t>Select the best device for </a:t>
            </a:r>
            <a:r>
              <a:rPr lang="en-US" sz="2400" u="sng"/>
              <a:t>your</a:t>
            </a:r>
            <a:r>
              <a:rPr lang="en-US" sz="2400"/>
              <a:t> application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7FC04-D1E4-4AD4-A0D6-260F0ED1B31F}"/>
              </a:ext>
            </a:extLst>
          </p:cNvPr>
          <p:cNvSpPr txBox="1"/>
          <p:nvPr/>
        </p:nvSpPr>
        <p:spPr>
          <a:xfrm>
            <a:off x="838200" y="2091670"/>
            <a:ext cx="11221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MySelector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device_selector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SYCL 2020 allows this to be a lambda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operator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0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fp64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Return negative if required features are not supported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gpu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Return a higher score for GPU devices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"Scoring: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Create a queue associated with the selected device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 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MySelector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"Selected: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100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8893-3010-4280-9528-D83C1DDD5531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using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namespace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constexpr auto </a:t>
            </a:r>
            <a:r>
              <a:rPr lang="en-US" sz="1400" noProof="1"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by_affinity_domain = partition_property::partition_by_affinity_domain;</a:t>
            </a:r>
            <a:br>
              <a:rPr lang="en-US" sz="1400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has_numa_domains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[=](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props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partition_properties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domains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partition_affinity_domains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by_affinity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find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by_affinity_domain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!=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by_numa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find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br>
              <a:rPr lang="en-US" sz="1400" b="0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                         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partition_affinity_domain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!=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by_affinity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&amp;&amp;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by_numa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// Try to split selected device into sub-devices along NUMA boundaries</a:t>
            </a:r>
            <a:br>
              <a:rPr lang="en-US" sz="1400" b="0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 root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default_selector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vector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has_numa_domains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devices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create_sub_devices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by_affinity_domain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partition_affinity_domain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devices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vector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US" sz="1400" b="1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"Split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" into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br>
              <a:rPr lang="en-US" sz="1400" b="0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         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" NUMA domains."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500008-A8E2-44B2-A5E5-6A68C0CA07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5252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chemeClr val="accent1"/>
                </a:solidFill>
              </a:rPr>
              <a:t>Abstraction</a:t>
            </a:r>
            <a:r>
              <a:rPr lang="en-US" sz="4400">
                <a:solidFill>
                  <a:schemeClr val="tx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: </a:t>
            </a:r>
            <a:r>
              <a:rPr lang="en-US" sz="4400" err="1">
                <a:solidFill>
                  <a:schemeClr val="tx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Subdevices</a:t>
            </a:r>
            <a:r>
              <a:rPr lang="en-US" sz="4400">
                <a:solidFill>
                  <a:schemeClr val="tx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 (e.g. NUMA)</a:t>
            </a:r>
            <a:br>
              <a:rPr lang="en-US" sz="4400">
                <a:solidFill>
                  <a:schemeClr val="tx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000" i="1"/>
              <a:t>Higher Convergence, Higher Performance</a:t>
            </a:r>
            <a:endParaRPr lang="en-US" sz="2000">
              <a:solidFill>
                <a:schemeClr val="tx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6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2B9-1C3B-440D-9E13-3878F06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rgbClr val="9467BD"/>
                </a:solidFill>
              </a:rPr>
              <a:t>Specialization</a:t>
            </a:r>
            <a:r>
              <a:rPr lang="en-US"/>
              <a:t>: Specialization Constants</a:t>
            </a:r>
            <a:br>
              <a:rPr lang="en-US"/>
            </a:br>
            <a:r>
              <a:rPr lang="en-US" sz="2000" i="1"/>
              <a:t>Lower Convergence, Higher Performance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7A66-671A-495D-AD8C-75556C4A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257" y="4547859"/>
            <a:ext cx="4602010" cy="1940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Specialization constants are </a:t>
            </a:r>
            <a:r>
              <a:rPr lang="en-US" u="sng"/>
              <a:t>runtime</a:t>
            </a:r>
            <a:r>
              <a:rPr lang="en-US" b="1"/>
              <a:t> </a:t>
            </a:r>
            <a:r>
              <a:rPr lang="en-US"/>
              <a:t>values known to be constant during Just-in-Time (JIT) compilation</a:t>
            </a: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DB28-A962-408B-8824-ED98A1BA8E4E}"/>
              </a:ext>
            </a:extLst>
          </p:cNvPr>
          <p:cNvSpPr txBox="1"/>
          <p:nvPr/>
        </p:nvSpPr>
        <p:spPr>
          <a:xfrm>
            <a:off x="345733" y="1655982"/>
            <a:ext cx="85060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submit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([&amp;](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template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set_specialization_constant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parallel_for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nd_range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&gt;({(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},{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}),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[=](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nd_item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kernel_handler kh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template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get_specialization_constant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get_group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]*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]*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8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8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16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16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do_block_dyn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wait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5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6C1E-7E66-4E3D-9629-FDBD72B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Abstraction: </a:t>
            </a:r>
            <a:r>
              <a:rPr lang="en-US"/>
              <a:t>Group Algorithms</a:t>
            </a:r>
            <a:br>
              <a:rPr lang="en-US"/>
            </a:br>
            <a:r>
              <a:rPr lang="en-US" sz="2000" i="1"/>
              <a:t>Higher Convergence, Higher Performance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3909-DE39-4C06-BF1E-2E2B960C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53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Syntax and semantics based on ISO C++ algorithms</a:t>
            </a:r>
          </a:p>
          <a:p>
            <a:pPr lvl="1"/>
            <a:r>
              <a:rPr lang="en-US" sz="2000" noProof="1">
                <a:latin typeface="Consolas" panose="020B0609020204030204" pitchFamily="49" charset="0"/>
              </a:rPr>
              <a:t>any/all/none_of, shift_left/right, reduce, exclusive/inclusive_scan</a:t>
            </a:r>
          </a:p>
          <a:p>
            <a:pPr lvl="1"/>
            <a:r>
              <a:rPr lang="en-US"/>
              <a:t>SYCL specific:</a:t>
            </a:r>
            <a:r>
              <a:rPr lang="en-US" sz="2000"/>
              <a:t> </a:t>
            </a:r>
            <a:r>
              <a:rPr lang="en-US" sz="2000">
                <a:latin typeface="Consolas" panose="020B0609020204030204" pitchFamily="49" charset="0"/>
              </a:rPr>
              <a:t>permute</a:t>
            </a:r>
            <a:r>
              <a:rPr lang="en-US" sz="2000"/>
              <a:t>, </a:t>
            </a:r>
            <a:r>
              <a:rPr lang="en-US" sz="2000">
                <a:latin typeface="Consolas" panose="020B0609020204030204" pitchFamily="49" charset="0"/>
              </a:rPr>
              <a:t>select</a:t>
            </a:r>
          </a:p>
          <a:p>
            <a:pPr lvl="1"/>
            <a:endParaRPr lang="en-US" sz="2000">
              <a:latin typeface="Consolas" panose="020B0609020204030204" pitchFamily="49" charset="0"/>
            </a:endParaRPr>
          </a:p>
          <a:p>
            <a:pPr lvl="1"/>
            <a:endParaRPr lang="en-US" sz="2000">
              <a:latin typeface="Consolas" panose="020B0609020204030204" pitchFamily="49" charset="0"/>
            </a:endParaRPr>
          </a:p>
          <a:p>
            <a:pPr lvl="1"/>
            <a:endParaRPr lang="en-US" sz="2000">
              <a:latin typeface="Consolas" panose="020B0609020204030204" pitchFamily="49" charset="0"/>
            </a:endParaRPr>
          </a:p>
          <a:p>
            <a:pPr lvl="1"/>
            <a:endParaRPr lang="en-US" sz="2000">
              <a:latin typeface="Consolas" panose="020B0609020204030204" pitchFamily="49" charset="0"/>
            </a:endParaRPr>
          </a:p>
          <a:p>
            <a:pPr lvl="1"/>
            <a:endParaRPr lang="en-US" sz="200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000">
                <a:latin typeface="Consolas" panose="020B0609020204030204" pitchFamily="49" charset="0"/>
              </a:rPr>
            </a:br>
            <a:br>
              <a:rPr lang="en-US" sz="2000">
                <a:latin typeface="Consolas" panose="020B0609020204030204" pitchFamily="49" charset="0"/>
              </a:rPr>
            </a:br>
            <a:endParaRPr lang="en-US" sz="2000">
              <a:latin typeface="Consolas" panose="020B0609020204030204" pitchFamily="49" charset="0"/>
            </a:endParaRPr>
          </a:p>
          <a:p>
            <a:r>
              <a:rPr lang="en-US"/>
              <a:t>Available for work-groups and sub-groups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FB1A9-926D-4AF6-90DA-284BBE571910}"/>
              </a:ext>
            </a:extLst>
          </p:cNvPr>
          <p:cNvSpPr txBox="1"/>
          <p:nvPr/>
        </p:nvSpPr>
        <p:spPr>
          <a:xfrm>
            <a:off x="838200" y="3132813"/>
            <a:ext cx="11202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800" b="0" i="0" u="sng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Joint</a:t>
            </a:r>
            <a:r>
              <a:rPr kumimoji="0" lang="en-US" altLang="en-US" sz="1800" b="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algorithms divide an </a:t>
            </a:r>
            <a:r>
              <a:rPr kumimoji="0" lang="en-US" altLang="en-US" sz="1800" i="0" u="sng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sz="180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range</a:t>
            </a:r>
            <a:r>
              <a:rPr kumimoji="0" lang="en-US" altLang="en-US" sz="1800" b="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across work-items in a group</a:t>
            </a:r>
            <a:br>
              <a:rPr kumimoji="0" lang="en-US" altLang="en-US" sz="1800" b="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e.g. reduce elements held in global memory, described by [first, last) iterators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b="1" noProof="1">
                <a:solidFill>
                  <a:srgbClr val="445588"/>
                </a:solidFill>
                <a:latin typeface="Consolas" panose="020B0609020204030204" pitchFamily="49" charset="0"/>
              </a:rPr>
              <a:t>auto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sycl::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joint_reduce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, sycl::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FF3E9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Algorithms with g</a:t>
            </a:r>
            <a:r>
              <a:rPr lang="en-US" altLang="en-US" u="sng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roup</a:t>
            </a:r>
            <a:r>
              <a:rPr kumimoji="0" lang="en-US" altLang="en-US" sz="1800" b="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prefix/suffix operate on </a:t>
            </a:r>
            <a:r>
              <a:rPr lang="en-US" altLang="en-US" b="0" u="sng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</a:t>
            </a:r>
            <a:r>
              <a:rPr kumimoji="0" lang="en-US" altLang="en-US" sz="1800" i="0" u="sng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plicit</a:t>
            </a:r>
            <a:r>
              <a:rPr kumimoji="0" lang="en-US" altLang="en-US" sz="180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range (the group itself)</a:t>
            </a:r>
            <a:br>
              <a:rPr kumimoji="0" lang="en-US" altLang="en-US" sz="180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i="0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e.g. reduce x values h</a:t>
            </a:r>
            <a:r>
              <a:rPr lang="en-US" altLang="en-US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eld in private memory of each work-item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9ACD32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b="1" noProof="1">
                <a:solidFill>
                  <a:srgbClr val="445588"/>
                </a:solidFill>
                <a:latin typeface="Consolas" panose="020B0609020204030204" pitchFamily="49" charset="0"/>
              </a:rPr>
              <a:t>auto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sycl::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reduce_over_group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(), x, </a:t>
            </a:r>
            <a:r>
              <a:rPr lang="en-US" altLang="en-US" noProof="1">
                <a:solidFill>
                  <a:srgbClr val="264357"/>
                </a:solidFill>
                <a:latin typeface="Consolas" panose="020B0609020204030204" pitchFamily="49" charset="0"/>
              </a:rPr>
              <a:t>sycl::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FF3E9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6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5C77AFAB42F47A78B206E0407092C" ma:contentTypeVersion="10" ma:contentTypeDescription="Create a new document." ma:contentTypeScope="" ma:versionID="bdff47ad5d07c0c3058d3f94aacfca61">
  <xsd:schema xmlns:xsd="http://www.w3.org/2001/XMLSchema" xmlns:xs="http://www.w3.org/2001/XMLSchema" xmlns:p="http://schemas.microsoft.com/office/2006/metadata/properties" xmlns:ns2="57427243-dbba-4b86-b342-4274a0db293f" xmlns:ns3="09f355a5-f6db-4078-8cdb-4d97d8774579" targetNamespace="http://schemas.microsoft.com/office/2006/metadata/properties" ma:root="true" ma:fieldsID="1e963c225808d9bf1ec42aa732d70b98" ns2:_="" ns3:_="">
    <xsd:import namespace="57427243-dbba-4b86-b342-4274a0db293f"/>
    <xsd:import namespace="09f355a5-f6db-4078-8cdb-4d97d8774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27243-dbba-4b86-b342-4274a0db2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355a5-f6db-4078-8cdb-4d97d87745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4D55C-A63D-4DF8-9923-4838E44582EB}">
  <ds:schemaRefs>
    <ds:schemaRef ds:uri="09f355a5-f6db-4078-8cdb-4d97d8774579"/>
    <ds:schemaRef ds:uri="57427243-dbba-4b86-b342-4274a0db29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1F4FFC-396D-44D7-BC1E-7F39363BE1FF}">
  <ds:schemaRefs>
    <ds:schemaRef ds:uri="09f355a5-f6db-4078-8cdb-4d97d8774579"/>
    <ds:schemaRef ds:uri="57427243-dbba-4b86-b342-4274a0db2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079DF6-7D63-4972-87A4-D1745C731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Microsoft Office PowerPoint</Application>
  <PresentationFormat>Widescreen</PresentationFormat>
  <Paragraphs>183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Helvetica Neue Medium</vt:lpstr>
      <vt:lpstr>IntelOne Display Light</vt:lpstr>
      <vt:lpstr>IntelOne Display Regular</vt:lpstr>
      <vt:lpstr>IntelOne Text</vt:lpstr>
      <vt:lpstr>IntelOne Text Light</vt:lpstr>
      <vt:lpstr>Office Theme</vt:lpstr>
      <vt:lpstr>Performance Portability in Practice</vt:lpstr>
      <vt:lpstr>What is “Performance Portability”?</vt:lpstr>
      <vt:lpstr>What About Productivity?</vt:lpstr>
      <vt:lpstr>Setting Goals and Tracking Progress</vt:lpstr>
      <vt:lpstr>Specialization: Device Queries Lower Convergence, Higher Performance</vt:lpstr>
      <vt:lpstr>Abstraction: Device Selectors Higher Convergence, Higher Performance</vt:lpstr>
      <vt:lpstr>PowerPoint Presentation</vt:lpstr>
      <vt:lpstr>Specialization: Specialization Constants Lower Convergence, Higher Performance</vt:lpstr>
      <vt:lpstr>Abstraction: Group Algorithms Higher Convergence, Higher Performance</vt:lpstr>
      <vt:lpstr>Specialization: invoke_simd (DPC++ Extension) Lower Convergence, Higher Performance</vt:lpstr>
      <vt:lpstr>Summary and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Pennycook, John</cp:lastModifiedBy>
  <cp:revision>6</cp:revision>
  <dcterms:created xsi:type="dcterms:W3CDTF">2021-10-21T13:19:53Z</dcterms:created>
  <dcterms:modified xsi:type="dcterms:W3CDTF">2021-11-02T23:12:18Z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0x01010076F5C77AFAB42F47A78B206E0407092C</vt:lpwstr>
  </property>
</Properties>
</file>