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08324" r:id="rId2"/>
    <p:sldId id="256" r:id="rId3"/>
    <p:sldId id="2147308318" r:id="rId4"/>
    <p:sldId id="2147308325" r:id="rId5"/>
    <p:sldId id="2147308323" r:id="rId6"/>
    <p:sldId id="2147308326" r:id="rId7"/>
    <p:sldId id="2147308330" r:id="rId8"/>
    <p:sldId id="2147308327" r:id="rId9"/>
    <p:sldId id="380" r:id="rId10"/>
    <p:sldId id="384" r:id="rId11"/>
    <p:sldId id="2147308329" r:id="rId12"/>
    <p:sldId id="393" r:id="rId13"/>
    <p:sldId id="3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2F582-C376-4360-8BA1-9E06E57B47F7}" v="102" dt="2021-10-26T18:28:4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50" d="100"/>
          <a:sy n="150" d="100"/>
        </p:scale>
        <p:origin x="17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sner, Michael" userId="e732fa8c-5137-4dc0-9deb-a544748b1a5e" providerId="ADAL" clId="{33F2F582-C376-4360-8BA1-9E06E57B47F7}"/>
    <pc:docChg chg="undo redo custSel addSld delSld modSld sldOrd">
      <pc:chgData name="Kinsner, Michael" userId="e732fa8c-5137-4dc0-9deb-a544748b1a5e" providerId="ADAL" clId="{33F2F582-C376-4360-8BA1-9E06E57B47F7}" dt="2021-10-26T18:41:33.067" v="3562" actId="47"/>
      <pc:docMkLst>
        <pc:docMk/>
      </pc:docMkLst>
      <pc:sldChg chg="addSp modSp mod ord">
        <pc:chgData name="Kinsner, Michael" userId="e732fa8c-5137-4dc0-9deb-a544748b1a5e" providerId="ADAL" clId="{33F2F582-C376-4360-8BA1-9E06E57B47F7}" dt="2021-10-26T18:12:39.591" v="2968" actId="20577"/>
        <pc:sldMkLst>
          <pc:docMk/>
          <pc:sldMk cId="247524480" sldId="256"/>
        </pc:sldMkLst>
        <pc:spChg chg="mod">
          <ac:chgData name="Kinsner, Michael" userId="e732fa8c-5137-4dc0-9deb-a544748b1a5e" providerId="ADAL" clId="{33F2F582-C376-4360-8BA1-9E06E57B47F7}" dt="2021-10-26T18:12:39.591" v="2968" actId="20577"/>
          <ac:spMkLst>
            <pc:docMk/>
            <pc:sldMk cId="247524480" sldId="256"/>
            <ac:spMk id="2" creationId="{EA3174EF-A195-477B-B222-127C7495D4F8}"/>
          </ac:spMkLst>
        </pc:spChg>
        <pc:spChg chg="mod">
          <ac:chgData name="Kinsner, Michael" userId="e732fa8c-5137-4dc0-9deb-a544748b1a5e" providerId="ADAL" clId="{33F2F582-C376-4360-8BA1-9E06E57B47F7}" dt="2021-10-25T20:17:02.877" v="66" actId="14100"/>
          <ac:spMkLst>
            <pc:docMk/>
            <pc:sldMk cId="247524480" sldId="256"/>
            <ac:spMk id="3" creationId="{091C246B-87BB-42A2-98AF-11B9DB92609F}"/>
          </ac:spMkLst>
        </pc:spChg>
        <pc:spChg chg="add mod">
          <ac:chgData name="Kinsner, Michael" userId="e732fa8c-5137-4dc0-9deb-a544748b1a5e" providerId="ADAL" clId="{33F2F582-C376-4360-8BA1-9E06E57B47F7}" dt="2021-10-25T19:45:16.594" v="3" actId="21"/>
          <ac:spMkLst>
            <pc:docMk/>
            <pc:sldMk cId="247524480" sldId="256"/>
            <ac:spMk id="4" creationId="{737E5484-D814-49D3-86CC-C4356A2B5EB7}"/>
          </ac:spMkLst>
        </pc:spChg>
      </pc:sldChg>
      <pc:sldChg chg="delSp modSp del mod">
        <pc:chgData name="Kinsner, Michael" userId="e732fa8c-5137-4dc0-9deb-a544748b1a5e" providerId="ADAL" clId="{33F2F582-C376-4360-8BA1-9E06E57B47F7}" dt="2021-10-26T16:38:00.543" v="2382" actId="2696"/>
        <pc:sldMkLst>
          <pc:docMk/>
          <pc:sldMk cId="2182915876" sldId="371"/>
        </pc:sldMkLst>
        <pc:spChg chg="mod">
          <ac:chgData name="Kinsner, Michael" userId="e732fa8c-5137-4dc0-9deb-a544748b1a5e" providerId="ADAL" clId="{33F2F582-C376-4360-8BA1-9E06E57B47F7}" dt="2021-10-26T16:30:39.034" v="2225" actId="20577"/>
          <ac:spMkLst>
            <pc:docMk/>
            <pc:sldMk cId="2182915876" sldId="371"/>
            <ac:spMk id="3" creationId="{E6A10DF8-7345-4F3A-9DAC-60854BE3B32B}"/>
          </ac:spMkLst>
        </pc:spChg>
        <pc:picChg chg="del">
          <ac:chgData name="Kinsner, Michael" userId="e732fa8c-5137-4dc0-9deb-a544748b1a5e" providerId="ADAL" clId="{33F2F582-C376-4360-8BA1-9E06E57B47F7}" dt="2021-10-26T16:30:28.118" v="2220" actId="478"/>
          <ac:picMkLst>
            <pc:docMk/>
            <pc:sldMk cId="2182915876" sldId="371"/>
            <ac:picMk id="2" creationId="{6C6DB6BC-FEEB-46A2-B01C-6400674981E4}"/>
          </ac:picMkLst>
        </pc:picChg>
      </pc:sldChg>
      <pc:sldChg chg="modSp mod">
        <pc:chgData name="Kinsner, Michael" userId="e732fa8c-5137-4dc0-9deb-a544748b1a5e" providerId="ADAL" clId="{33F2F582-C376-4360-8BA1-9E06E57B47F7}" dt="2021-10-26T18:13:47.989" v="3055" actId="20577"/>
        <pc:sldMkLst>
          <pc:docMk/>
          <pc:sldMk cId="2815575104" sldId="380"/>
        </pc:sldMkLst>
        <pc:spChg chg="mod">
          <ac:chgData name="Kinsner, Michael" userId="e732fa8c-5137-4dc0-9deb-a544748b1a5e" providerId="ADAL" clId="{33F2F582-C376-4360-8BA1-9E06E57B47F7}" dt="2021-10-26T18:13:47.989" v="3055" actId="20577"/>
          <ac:spMkLst>
            <pc:docMk/>
            <pc:sldMk cId="2815575104" sldId="380"/>
            <ac:spMk id="2" creationId="{CE1CF219-1CC0-4CAB-A3B8-C39A08BEE822}"/>
          </ac:spMkLst>
        </pc:spChg>
        <pc:spChg chg="mod">
          <ac:chgData name="Kinsner, Michael" userId="e732fa8c-5137-4dc0-9deb-a544748b1a5e" providerId="ADAL" clId="{33F2F582-C376-4360-8BA1-9E06E57B47F7}" dt="2021-10-26T18:13:35.185" v="3027" actId="1076"/>
          <ac:spMkLst>
            <pc:docMk/>
            <pc:sldMk cId="2815575104" sldId="380"/>
            <ac:spMk id="4" creationId="{BA9F5123-BE13-4FCE-B7A9-109582EF95B6}"/>
          </ac:spMkLst>
        </pc:spChg>
        <pc:spChg chg="mod">
          <ac:chgData name="Kinsner, Michael" userId="e732fa8c-5137-4dc0-9deb-a544748b1a5e" providerId="ADAL" clId="{33F2F582-C376-4360-8BA1-9E06E57B47F7}" dt="2021-10-26T17:02:08.203" v="2922" actId="1076"/>
          <ac:spMkLst>
            <pc:docMk/>
            <pc:sldMk cId="2815575104" sldId="380"/>
            <ac:spMk id="171" creationId="{E7946733-303E-4B99-8531-8724128A831C}"/>
          </ac:spMkLst>
        </pc:spChg>
      </pc:sldChg>
      <pc:sldChg chg="modSp mod">
        <pc:chgData name="Kinsner, Michael" userId="e732fa8c-5137-4dc0-9deb-a544748b1a5e" providerId="ADAL" clId="{33F2F582-C376-4360-8BA1-9E06E57B47F7}" dt="2021-10-26T18:18:07.528" v="3098" actId="1076"/>
        <pc:sldMkLst>
          <pc:docMk/>
          <pc:sldMk cId="241534734" sldId="384"/>
        </pc:sldMkLst>
        <pc:spChg chg="mod">
          <ac:chgData name="Kinsner, Michael" userId="e732fa8c-5137-4dc0-9deb-a544748b1a5e" providerId="ADAL" clId="{33F2F582-C376-4360-8BA1-9E06E57B47F7}" dt="2021-10-26T18:17:28.480" v="3086" actId="1076"/>
          <ac:spMkLst>
            <pc:docMk/>
            <pc:sldMk cId="241534734" sldId="384"/>
            <ac:spMk id="3" creationId="{E6A10DF8-7345-4F3A-9DAC-60854BE3B32B}"/>
          </ac:spMkLst>
        </pc:spChg>
        <pc:spChg chg="mod">
          <ac:chgData name="Kinsner, Michael" userId="e732fa8c-5137-4dc0-9deb-a544748b1a5e" providerId="ADAL" clId="{33F2F582-C376-4360-8BA1-9E06E57B47F7}" dt="2021-10-26T18:17:48.663" v="3095" actId="20577"/>
          <ac:spMkLst>
            <pc:docMk/>
            <pc:sldMk cId="241534734" sldId="384"/>
            <ac:spMk id="4" creationId="{9F605316-24E5-4593-9E28-F7ECEFAEF005}"/>
          </ac:spMkLst>
        </pc:spChg>
        <pc:grpChg chg="mod">
          <ac:chgData name="Kinsner, Michael" userId="e732fa8c-5137-4dc0-9deb-a544748b1a5e" providerId="ADAL" clId="{33F2F582-C376-4360-8BA1-9E06E57B47F7}" dt="2021-10-26T18:17:58.335" v="3096" actId="1076"/>
          <ac:grpSpMkLst>
            <pc:docMk/>
            <pc:sldMk cId="241534734" sldId="384"/>
            <ac:grpSpMk id="11" creationId="{B77F5796-AE1B-4B4A-8FA5-9557C0AB57D8}"/>
          </ac:grpSpMkLst>
        </pc:grpChg>
        <pc:grpChg chg="mod">
          <ac:chgData name="Kinsner, Michael" userId="e732fa8c-5137-4dc0-9deb-a544748b1a5e" providerId="ADAL" clId="{33F2F582-C376-4360-8BA1-9E06E57B47F7}" dt="2021-10-26T18:18:07.528" v="3098" actId="1076"/>
          <ac:grpSpMkLst>
            <pc:docMk/>
            <pc:sldMk cId="241534734" sldId="384"/>
            <ac:grpSpMk id="12" creationId="{12B0EDB7-7AA1-43F5-8DA3-C2808E5B8F0C}"/>
          </ac:grpSpMkLst>
        </pc:grpChg>
        <pc:grpChg chg="mod">
          <ac:chgData name="Kinsner, Michael" userId="e732fa8c-5137-4dc0-9deb-a544748b1a5e" providerId="ADAL" clId="{33F2F582-C376-4360-8BA1-9E06E57B47F7}" dt="2021-10-26T18:17:36.488" v="3093" actId="1076"/>
          <ac:grpSpMkLst>
            <pc:docMk/>
            <pc:sldMk cId="241534734" sldId="384"/>
            <ac:grpSpMk id="13" creationId="{C9245110-12EF-4455-B38D-97DC15FE61B2}"/>
          </ac:grpSpMkLst>
        </pc:grpChg>
      </pc:sldChg>
      <pc:sldChg chg="addSp modSp mod">
        <pc:chgData name="Kinsner, Michael" userId="e732fa8c-5137-4dc0-9deb-a544748b1a5e" providerId="ADAL" clId="{33F2F582-C376-4360-8BA1-9E06E57B47F7}" dt="2021-10-26T18:29:26.375" v="3534" actId="1076"/>
        <pc:sldMkLst>
          <pc:docMk/>
          <pc:sldMk cId="997805376" sldId="393"/>
        </pc:sldMkLst>
        <pc:spChg chg="mod">
          <ac:chgData name="Kinsner, Michael" userId="e732fa8c-5137-4dc0-9deb-a544748b1a5e" providerId="ADAL" clId="{33F2F582-C376-4360-8BA1-9E06E57B47F7}" dt="2021-10-26T18:29:26.375" v="3534" actId="1076"/>
          <ac:spMkLst>
            <pc:docMk/>
            <pc:sldMk cId="997805376" sldId="393"/>
            <ac:spMk id="2" creationId="{658431DE-ADED-4528-A3BB-36CAEBA0988B}"/>
          </ac:spMkLst>
        </pc:spChg>
        <pc:spChg chg="mod">
          <ac:chgData name="Kinsner, Michael" userId="e732fa8c-5137-4dc0-9deb-a544748b1a5e" providerId="ADAL" clId="{33F2F582-C376-4360-8BA1-9E06E57B47F7}" dt="2021-10-26T18:26:34.415" v="3442" actId="1076"/>
          <ac:spMkLst>
            <pc:docMk/>
            <pc:sldMk cId="997805376" sldId="393"/>
            <ac:spMk id="8" creationId="{140042E2-D889-4D91-B033-66009DA3EFF2}"/>
          </ac:spMkLst>
        </pc:spChg>
        <pc:spChg chg="mod">
          <ac:chgData name="Kinsner, Michael" userId="e732fa8c-5137-4dc0-9deb-a544748b1a5e" providerId="ADAL" clId="{33F2F582-C376-4360-8BA1-9E06E57B47F7}" dt="2021-10-26T18:26:18.720" v="3437" actId="404"/>
          <ac:spMkLst>
            <pc:docMk/>
            <pc:sldMk cId="997805376" sldId="393"/>
            <ac:spMk id="9" creationId="{444DEC7A-AB95-4F08-AF9C-2FF5ABDB9F9B}"/>
          </ac:spMkLst>
        </pc:spChg>
        <pc:spChg chg="mod">
          <ac:chgData name="Kinsner, Michael" userId="e732fa8c-5137-4dc0-9deb-a544748b1a5e" providerId="ADAL" clId="{33F2F582-C376-4360-8BA1-9E06E57B47F7}" dt="2021-10-26T18:27:50.525" v="3489" actId="14100"/>
          <ac:spMkLst>
            <pc:docMk/>
            <pc:sldMk cId="997805376" sldId="393"/>
            <ac:spMk id="11" creationId="{8523B6A2-AA4C-44E1-AE03-9681A2FC7E11}"/>
          </ac:spMkLst>
        </pc:spChg>
        <pc:spChg chg="mod">
          <ac:chgData name="Kinsner, Michael" userId="e732fa8c-5137-4dc0-9deb-a544748b1a5e" providerId="ADAL" clId="{33F2F582-C376-4360-8BA1-9E06E57B47F7}" dt="2021-10-26T18:27:46.907" v="3488" actId="20577"/>
          <ac:spMkLst>
            <pc:docMk/>
            <pc:sldMk cId="997805376" sldId="393"/>
            <ac:spMk id="12" creationId="{042CA49B-E428-4C28-9F0F-BA3D99BECC79}"/>
          </ac:spMkLst>
        </pc:spChg>
        <pc:spChg chg="add mod">
          <ac:chgData name="Kinsner, Michael" userId="e732fa8c-5137-4dc0-9deb-a544748b1a5e" providerId="ADAL" clId="{33F2F582-C376-4360-8BA1-9E06E57B47F7}" dt="2021-10-26T18:28:40.046" v="3509" actId="1076"/>
          <ac:spMkLst>
            <pc:docMk/>
            <pc:sldMk cId="997805376" sldId="393"/>
            <ac:spMk id="14" creationId="{342EBB07-442F-4558-A3A9-77859EBF63D3}"/>
          </ac:spMkLst>
        </pc:spChg>
        <pc:spChg chg="add mod">
          <ac:chgData name="Kinsner, Michael" userId="e732fa8c-5137-4dc0-9deb-a544748b1a5e" providerId="ADAL" clId="{33F2F582-C376-4360-8BA1-9E06E57B47F7}" dt="2021-10-26T18:28:59.325" v="3523" actId="1076"/>
          <ac:spMkLst>
            <pc:docMk/>
            <pc:sldMk cId="997805376" sldId="393"/>
            <ac:spMk id="15" creationId="{7A8F268D-9FF5-4493-8E18-5C868673D0B8}"/>
          </ac:spMkLst>
        </pc:spChg>
        <pc:grpChg chg="mod">
          <ac:chgData name="Kinsner, Michael" userId="e732fa8c-5137-4dc0-9deb-a544748b1a5e" providerId="ADAL" clId="{33F2F582-C376-4360-8BA1-9E06E57B47F7}" dt="2021-10-26T18:28:54.133" v="3521" actId="1076"/>
          <ac:grpSpMkLst>
            <pc:docMk/>
            <pc:sldMk cId="997805376" sldId="393"/>
            <ac:grpSpMk id="5" creationId="{33F9BC0E-B97B-4345-84E1-930636EEE18D}"/>
          </ac:grpSpMkLst>
        </pc:grpChg>
        <pc:grpChg chg="mod">
          <ac:chgData name="Kinsner, Michael" userId="e732fa8c-5137-4dc0-9deb-a544748b1a5e" providerId="ADAL" clId="{33F2F582-C376-4360-8BA1-9E06E57B47F7}" dt="2021-10-26T18:28:10.509" v="3492" actId="1076"/>
          <ac:grpSpMkLst>
            <pc:docMk/>
            <pc:sldMk cId="997805376" sldId="393"/>
            <ac:grpSpMk id="13" creationId="{18AFBC70-BC52-4912-A07B-BAECF39C8A84}"/>
          </ac:grpSpMkLst>
        </pc:grpChg>
      </pc:sldChg>
      <pc:sldChg chg="addSp delSp modSp mod">
        <pc:chgData name="Kinsner, Michael" userId="e732fa8c-5137-4dc0-9deb-a544748b1a5e" providerId="ADAL" clId="{33F2F582-C376-4360-8BA1-9E06E57B47F7}" dt="2021-10-26T18:30:31.888" v="3558" actId="1076"/>
        <pc:sldMkLst>
          <pc:docMk/>
          <pc:sldMk cId="944410583" sldId="395"/>
        </pc:sldMkLst>
        <pc:spChg chg="mod">
          <ac:chgData name="Kinsner, Michael" userId="e732fa8c-5137-4dc0-9deb-a544748b1a5e" providerId="ADAL" clId="{33F2F582-C376-4360-8BA1-9E06E57B47F7}" dt="2021-10-26T18:30:24.890" v="3557" actId="404"/>
          <ac:spMkLst>
            <pc:docMk/>
            <pc:sldMk cId="944410583" sldId="395"/>
            <ac:spMk id="2" creationId="{6DA2A14B-1F60-41D0-9D13-2843D7539D91}"/>
          </ac:spMkLst>
        </pc:spChg>
        <pc:spChg chg="del mod">
          <ac:chgData name="Kinsner, Michael" userId="e732fa8c-5137-4dc0-9deb-a544748b1a5e" providerId="ADAL" clId="{33F2F582-C376-4360-8BA1-9E06E57B47F7}" dt="2021-10-26T18:21:33.393" v="3398" actId="478"/>
          <ac:spMkLst>
            <pc:docMk/>
            <pc:sldMk cId="944410583" sldId="395"/>
            <ac:spMk id="4" creationId="{03E9FE89-A40C-48A3-AE50-AA74543FE3EA}"/>
          </ac:spMkLst>
        </pc:spChg>
        <pc:spChg chg="mod">
          <ac:chgData name="Kinsner, Michael" userId="e732fa8c-5137-4dc0-9deb-a544748b1a5e" providerId="ADAL" clId="{33F2F582-C376-4360-8BA1-9E06E57B47F7}" dt="2021-10-26T18:24:16.500" v="3424" actId="1076"/>
          <ac:spMkLst>
            <pc:docMk/>
            <pc:sldMk cId="944410583" sldId="395"/>
            <ac:spMk id="5" creationId="{4C1DFC0A-71FA-47D6-A738-116BD5BC6C88}"/>
          </ac:spMkLst>
        </pc:spChg>
        <pc:spChg chg="mod">
          <ac:chgData name="Kinsner, Michael" userId="e732fa8c-5137-4dc0-9deb-a544748b1a5e" providerId="ADAL" clId="{33F2F582-C376-4360-8BA1-9E06E57B47F7}" dt="2021-10-26T18:21:59.797" v="3406" actId="404"/>
          <ac:spMkLst>
            <pc:docMk/>
            <pc:sldMk cId="944410583" sldId="395"/>
            <ac:spMk id="10" creationId="{87DB721C-F64D-4DA6-81A4-DDD43D5A3BDE}"/>
          </ac:spMkLst>
        </pc:spChg>
        <pc:spChg chg="mod">
          <ac:chgData name="Kinsner, Michael" userId="e732fa8c-5137-4dc0-9deb-a544748b1a5e" providerId="ADAL" clId="{33F2F582-C376-4360-8BA1-9E06E57B47F7}" dt="2021-10-26T18:21:59.797" v="3406" actId="404"/>
          <ac:spMkLst>
            <pc:docMk/>
            <pc:sldMk cId="944410583" sldId="395"/>
            <ac:spMk id="11" creationId="{2A707262-2B5A-4E37-B2E9-691159297E8A}"/>
          </ac:spMkLst>
        </pc:spChg>
        <pc:spChg chg="mod">
          <ac:chgData name="Kinsner, Michael" userId="e732fa8c-5137-4dc0-9deb-a544748b1a5e" providerId="ADAL" clId="{33F2F582-C376-4360-8BA1-9E06E57B47F7}" dt="2021-10-26T18:24:56.572" v="3432" actId="1076"/>
          <ac:spMkLst>
            <pc:docMk/>
            <pc:sldMk cId="944410583" sldId="395"/>
            <ac:spMk id="12" creationId="{850C4B5C-1179-4873-B7FA-44F7BEA53F8C}"/>
          </ac:spMkLst>
        </pc:spChg>
        <pc:spChg chg="add mod">
          <ac:chgData name="Kinsner, Michael" userId="e732fa8c-5137-4dc0-9deb-a544748b1a5e" providerId="ADAL" clId="{33F2F582-C376-4360-8BA1-9E06E57B47F7}" dt="2021-10-26T18:24:47.444" v="3431" actId="1076"/>
          <ac:spMkLst>
            <pc:docMk/>
            <pc:sldMk cId="944410583" sldId="395"/>
            <ac:spMk id="13" creationId="{B9DE6DA2-F0E5-4B1D-AC60-11CE159F0367}"/>
          </ac:spMkLst>
        </pc:spChg>
        <pc:grpChg chg="mod">
          <ac:chgData name="Kinsner, Michael" userId="e732fa8c-5137-4dc0-9deb-a544748b1a5e" providerId="ADAL" clId="{33F2F582-C376-4360-8BA1-9E06E57B47F7}" dt="2021-10-26T18:30:31.888" v="3558" actId="1076"/>
          <ac:grpSpMkLst>
            <pc:docMk/>
            <pc:sldMk cId="944410583" sldId="395"/>
            <ac:grpSpMk id="9" creationId="{582B0201-8D80-470F-91CA-B5A372B28CA6}"/>
          </ac:grpSpMkLst>
        </pc:grpChg>
        <pc:picChg chg="mod">
          <ac:chgData name="Kinsner, Michael" userId="e732fa8c-5137-4dc0-9deb-a544748b1a5e" providerId="ADAL" clId="{33F2F582-C376-4360-8BA1-9E06E57B47F7}" dt="2021-10-26T18:24:16.500" v="3424" actId="1076"/>
          <ac:picMkLst>
            <pc:docMk/>
            <pc:sldMk cId="944410583" sldId="395"/>
            <ac:picMk id="3" creationId="{C6AE9F8E-C16A-4A9A-B43A-BCDD578D3EFC}"/>
          </ac:picMkLst>
        </pc:picChg>
      </pc:sldChg>
      <pc:sldChg chg="modSp add del mod modTransition">
        <pc:chgData name="Kinsner, Michael" userId="e732fa8c-5137-4dc0-9deb-a544748b1a5e" providerId="ADAL" clId="{33F2F582-C376-4360-8BA1-9E06E57B47F7}" dt="2021-10-26T12:58:10.385" v="127" actId="1076"/>
        <pc:sldMkLst>
          <pc:docMk/>
          <pc:sldMk cId="3158913415" sldId="2147308318"/>
        </pc:sldMkLst>
        <pc:spChg chg="mod">
          <ac:chgData name="Kinsner, Michael" userId="e732fa8c-5137-4dc0-9deb-a544748b1a5e" providerId="ADAL" clId="{33F2F582-C376-4360-8BA1-9E06E57B47F7}" dt="2021-10-26T12:58:10.385" v="127" actId="1076"/>
          <ac:spMkLst>
            <pc:docMk/>
            <pc:sldMk cId="3158913415" sldId="2147308318"/>
            <ac:spMk id="2" creationId="{E8E4FD6C-7B91-4B3E-B4B5-8631150FC355}"/>
          </ac:spMkLst>
        </pc:spChg>
        <pc:spChg chg="mod">
          <ac:chgData name="Kinsner, Michael" userId="e732fa8c-5137-4dc0-9deb-a544748b1a5e" providerId="ADAL" clId="{33F2F582-C376-4360-8BA1-9E06E57B47F7}" dt="2021-10-25T20:17:15.991" v="67" actId="1076"/>
          <ac:spMkLst>
            <pc:docMk/>
            <pc:sldMk cId="3158913415" sldId="2147308318"/>
            <ac:spMk id="236544" creationId="{D7CFBFCF-80C4-404E-AC81-C61A2A96C487}"/>
          </ac:spMkLst>
        </pc:spChg>
        <pc:grpChg chg="mod">
          <ac:chgData name="Kinsner, Michael" userId="e732fa8c-5137-4dc0-9deb-a544748b1a5e" providerId="ADAL" clId="{33F2F582-C376-4360-8BA1-9E06E57B47F7}" dt="2021-10-25T20:17:15.991" v="67" actId="1076"/>
          <ac:grpSpMkLst>
            <pc:docMk/>
            <pc:sldMk cId="3158913415" sldId="2147308318"/>
            <ac:grpSpMk id="4" creationId="{CB2FD428-E742-40DD-B789-3F8C14A0FDBB}"/>
          </ac:grpSpMkLst>
        </pc:grpChg>
        <pc:grpChg chg="mod">
          <ac:chgData name="Kinsner, Michael" userId="e732fa8c-5137-4dc0-9deb-a544748b1a5e" providerId="ADAL" clId="{33F2F582-C376-4360-8BA1-9E06E57B47F7}" dt="2021-10-25T20:17:51.965" v="71" actId="1076"/>
          <ac:grpSpMkLst>
            <pc:docMk/>
            <pc:sldMk cId="3158913415" sldId="2147308318"/>
            <ac:grpSpMk id="19" creationId="{47C27DED-1CFB-4779-B94B-8EBC868FF86C}"/>
          </ac:grpSpMkLst>
        </pc:grpChg>
      </pc:sldChg>
      <pc:sldChg chg="add del">
        <pc:chgData name="Kinsner, Michael" userId="e732fa8c-5137-4dc0-9deb-a544748b1a5e" providerId="ADAL" clId="{33F2F582-C376-4360-8BA1-9E06E57B47F7}" dt="2021-10-25T19:34:26.339" v="1"/>
        <pc:sldMkLst>
          <pc:docMk/>
          <pc:sldMk cId="229925153" sldId="2147308322"/>
        </pc:sldMkLst>
      </pc:sldChg>
      <pc:sldChg chg="addSp delSp modSp add del mod modTransition">
        <pc:chgData name="Kinsner, Michael" userId="e732fa8c-5137-4dc0-9deb-a544748b1a5e" providerId="ADAL" clId="{33F2F582-C376-4360-8BA1-9E06E57B47F7}" dt="2021-10-26T16:19:00.600" v="2108"/>
        <pc:sldMkLst>
          <pc:docMk/>
          <pc:sldMk cId="2285780968" sldId="2147308323"/>
        </pc:sldMkLst>
        <pc:spChg chg="mod">
          <ac:chgData name="Kinsner, Michael" userId="e732fa8c-5137-4dc0-9deb-a544748b1a5e" providerId="ADAL" clId="{33F2F582-C376-4360-8BA1-9E06E57B47F7}" dt="2021-10-26T12:58:25.576" v="128" actId="1076"/>
          <ac:spMkLst>
            <pc:docMk/>
            <pc:sldMk cId="2285780968" sldId="2147308323"/>
            <ac:spMk id="2" creationId="{E8E4FD6C-7B91-4B3E-B4B5-8631150FC355}"/>
          </ac:spMkLst>
        </pc:spChg>
        <pc:spChg chg="mod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3" creationId="{96871A4D-AF05-45B8-BC52-45992D962BB3}"/>
          </ac:spMkLst>
        </pc:spChg>
        <pc:spChg chg="add mod or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4" creationId="{D2353458-5BBB-469E-A742-040735F221B4}"/>
          </ac:spMkLst>
        </pc:spChg>
        <pc:spChg chg="mod topLvl">
          <ac:chgData name="Kinsner, Michael" userId="e732fa8c-5137-4dc0-9deb-a544748b1a5e" providerId="ADAL" clId="{33F2F582-C376-4360-8BA1-9E06E57B47F7}" dt="2021-10-26T13:38:37.794" v="683" actId="1076"/>
          <ac:spMkLst>
            <pc:docMk/>
            <pc:sldMk cId="2285780968" sldId="2147308323"/>
            <ac:spMk id="7" creationId="{596019D5-7093-4FA5-BB20-26164E8B9068}"/>
          </ac:spMkLst>
        </pc:spChg>
        <pc:spChg chg="mod">
          <ac:chgData name="Kinsner, Michael" userId="e732fa8c-5137-4dc0-9deb-a544748b1a5e" providerId="ADAL" clId="{33F2F582-C376-4360-8BA1-9E06E57B47F7}" dt="2021-10-26T13:13:08.882" v="497" actId="20577"/>
          <ac:spMkLst>
            <pc:docMk/>
            <pc:sldMk cId="2285780968" sldId="2147308323"/>
            <ac:spMk id="8" creationId="{AF0B0A0F-BEA1-4FEF-BF64-3406E06061E5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9" creationId="{5FADAF26-0688-4175-8D27-C5737640E330}"/>
          </ac:spMkLst>
        </pc:spChg>
        <pc:spChg chg="del mod topLvl">
          <ac:chgData name="Kinsner, Michael" userId="e732fa8c-5137-4dc0-9deb-a544748b1a5e" providerId="ADAL" clId="{33F2F582-C376-4360-8BA1-9E06E57B47F7}" dt="2021-10-26T13:00:01.481" v="145" actId="478"/>
          <ac:spMkLst>
            <pc:docMk/>
            <pc:sldMk cId="2285780968" sldId="2147308323"/>
            <ac:spMk id="14" creationId="{A6EBC6C9-5A64-459D-B7CC-8A9B093A6713}"/>
          </ac:spMkLst>
        </pc:spChg>
        <pc:spChg chg="mod">
          <ac:chgData name="Kinsner, Michael" userId="e732fa8c-5137-4dc0-9deb-a544748b1a5e" providerId="ADAL" clId="{33F2F582-C376-4360-8BA1-9E06E57B47F7}" dt="2021-10-26T13:08:22.014" v="273" actId="165"/>
          <ac:spMkLst>
            <pc:docMk/>
            <pc:sldMk cId="2285780968" sldId="2147308323"/>
            <ac:spMk id="42" creationId="{D43A2258-2292-42F9-879F-E4E4E1C766C9}"/>
          </ac:spMkLst>
        </pc:spChg>
        <pc:spChg chg="mod">
          <ac:chgData name="Kinsner, Michael" userId="e732fa8c-5137-4dc0-9deb-a544748b1a5e" providerId="ADAL" clId="{33F2F582-C376-4360-8BA1-9E06E57B47F7}" dt="2021-10-26T13:08:22.014" v="273" actId="165"/>
          <ac:spMkLst>
            <pc:docMk/>
            <pc:sldMk cId="2285780968" sldId="2147308323"/>
            <ac:spMk id="43" creationId="{9E2EE272-C840-4D4C-A11E-797B79E806E2}"/>
          </ac:spMkLst>
        </pc:spChg>
        <pc:spChg chg="mod topLvl">
          <ac:chgData name="Kinsner, Michael" userId="e732fa8c-5137-4dc0-9deb-a544748b1a5e" providerId="ADAL" clId="{33F2F582-C376-4360-8BA1-9E06E57B47F7}" dt="2021-10-26T13:08:22.014" v="273" actId="165"/>
          <ac:spMkLst>
            <pc:docMk/>
            <pc:sldMk cId="2285780968" sldId="2147308323"/>
            <ac:spMk id="62" creationId="{8FF27CA9-B1F4-463B-912A-138485F6CFC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64" creationId="{A4B0078D-04DD-43C8-8A22-50260A1848B4}"/>
          </ac:spMkLst>
        </pc:spChg>
        <pc:spChg chg="mod topLvl">
          <ac:chgData name="Kinsner, Michael" userId="e732fa8c-5137-4dc0-9deb-a544748b1a5e" providerId="ADAL" clId="{33F2F582-C376-4360-8BA1-9E06E57B47F7}" dt="2021-10-26T13:34:29.673" v="614" actId="1076"/>
          <ac:spMkLst>
            <pc:docMk/>
            <pc:sldMk cId="2285780968" sldId="2147308323"/>
            <ac:spMk id="65" creationId="{3EBA25D6-837F-4B16-93B5-8DBACF0FC616}"/>
          </ac:spMkLst>
        </pc:spChg>
        <pc:spChg chg="mod topLvl">
          <ac:chgData name="Kinsner, Michael" userId="e732fa8c-5137-4dc0-9deb-a544748b1a5e" providerId="ADAL" clId="{33F2F582-C376-4360-8BA1-9E06E57B47F7}" dt="2021-10-26T13:34:22.663" v="611" actId="1076"/>
          <ac:spMkLst>
            <pc:docMk/>
            <pc:sldMk cId="2285780968" sldId="2147308323"/>
            <ac:spMk id="66" creationId="{4EBED902-8146-4693-9567-EE9B62FF3987}"/>
          </ac:spMkLst>
        </pc:spChg>
        <pc:spChg chg="mod">
          <ac:chgData name="Kinsner, Michael" userId="e732fa8c-5137-4dc0-9deb-a544748b1a5e" providerId="ADAL" clId="{33F2F582-C376-4360-8BA1-9E06E57B47F7}" dt="2021-10-26T13:38:40.697" v="684" actId="164"/>
          <ac:spMkLst>
            <pc:docMk/>
            <pc:sldMk cId="2285780968" sldId="2147308323"/>
            <ac:spMk id="67" creationId="{1759E07F-9D71-4E4E-8310-A56CC4E609CA}"/>
          </ac:spMkLst>
        </pc:spChg>
        <pc:spChg chg="mod">
          <ac:chgData name="Kinsner, Michael" userId="e732fa8c-5137-4dc0-9deb-a544748b1a5e" providerId="ADAL" clId="{33F2F582-C376-4360-8BA1-9E06E57B47F7}" dt="2021-10-26T13:11:47.749" v="365" actId="20577"/>
          <ac:spMkLst>
            <pc:docMk/>
            <pc:sldMk cId="2285780968" sldId="2147308323"/>
            <ac:spMk id="68" creationId="{610A463D-B120-4B7C-9D10-361171A6B3F2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71" creationId="{0D92ADF3-88B1-4210-A2D7-942B9479EE8C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73" creationId="{5524861B-5B5A-4496-9651-EC00BF9F404B}"/>
          </ac:spMkLst>
        </pc:spChg>
        <pc:spChg chg="mod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76" creationId="{EBB3512A-AB36-4989-83B2-5CBE77495FEF}"/>
          </ac:spMkLst>
        </pc:spChg>
        <pc:spChg chg="mod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85" creationId="{6E45E30E-35F6-4897-8126-A7CD216CD03F}"/>
          </ac:spMkLst>
        </pc:spChg>
        <pc:spChg chg="mod topLvl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94" creationId="{1285E67F-C29A-45B3-B353-414EA20BE75D}"/>
          </ac:spMkLst>
        </pc:spChg>
        <pc:spChg chg="mod topLvl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95" creationId="{D2614893-2340-429A-8D4B-7B7D2ADE151C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96" creationId="{1DF15A69-7B4B-4E5C-813E-6600AB2926F5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97" creationId="{57514EF7-9A9E-464D-8D16-F826CC13C05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01" creationId="{0BDCAF23-DA4D-4EFE-B492-142801D0C8D0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02" creationId="{D0C48EE0-E541-4C96-B754-957E0D31665E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05" creationId="{2AB97F3C-3AF1-4D8A-8346-D4A862C467F1}"/>
          </ac:spMkLst>
        </pc:spChg>
        <pc:spChg chg="add del mod">
          <ac:chgData name="Kinsner, Michael" userId="e732fa8c-5137-4dc0-9deb-a544748b1a5e" providerId="ADAL" clId="{33F2F582-C376-4360-8BA1-9E06E57B47F7}" dt="2021-10-26T13:04:58.946" v="215" actId="478"/>
          <ac:spMkLst>
            <pc:docMk/>
            <pc:sldMk cId="2285780968" sldId="2147308323"/>
            <ac:spMk id="106" creationId="{120960A4-3061-4B79-906A-EC5178856540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0" creationId="{A0455471-8BFF-4FFF-B1CF-AE3B5C350A1E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2" creationId="{7D7FFC4A-A843-4235-99CD-0F6813387044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3" creationId="{DABC30DD-01B2-41DA-8570-E0F78A65FE0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5" creationId="{C177E41C-1150-4037-AE8D-352D354D8D84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6" creationId="{F2B6A9C9-F212-4164-A4B3-7709C522E70B}"/>
          </ac:spMkLst>
        </pc:spChg>
        <pc:spChg chg="mod topLvl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117" creationId="{F5729C32-AED4-4A98-A8AD-9A185313A6BC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8" creationId="{D3FBC05B-34FA-469B-BB42-7498C97C6C3D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19" creationId="{32491DAE-3D91-4200-B1BB-507CCCF7BAD7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20" creationId="{98F4570A-EE8F-4CC6-AAB6-BB49CFB65973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21" creationId="{ACC34827-2958-481A-90B5-92A0F87DDBCA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3" creationId="{7075DD4D-CA0C-496B-9D0B-7A6B36ED7AE1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4" creationId="{D69268DF-22C8-4C07-9DE1-570864651030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5" creationId="{0047FFB8-4EF7-4E9B-8190-27809EE75EF7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6" creationId="{04DCD86D-4C6D-4FFD-BE73-A2A700FF39A1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7" creationId="{97A1EB4F-C420-4832-B794-FA10F3CF0DC9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8" creationId="{FE3CDDAB-3DBA-4194-95A8-CEE47DB54E09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29" creationId="{4E829C82-9C85-46C9-B0AD-41FE28D49C1A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30" creationId="{1537A810-1C1C-474A-8027-F7E3217D15A0}"/>
          </ac:spMkLst>
        </pc:spChg>
        <pc:spChg chg="add mod">
          <ac:chgData name="Kinsner, Michael" userId="e732fa8c-5137-4dc0-9deb-a544748b1a5e" providerId="ADAL" clId="{33F2F582-C376-4360-8BA1-9E06E57B47F7}" dt="2021-10-26T13:05:40.173" v="243"/>
          <ac:spMkLst>
            <pc:docMk/>
            <pc:sldMk cId="2285780968" sldId="2147308323"/>
            <ac:spMk id="131" creationId="{2C3641D1-FD3F-4ECC-B9FE-E2549BE38B75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3" creationId="{C2EAFB25-C190-474C-A18B-8356C0B124F4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4" creationId="{22AEA3F4-DA74-4A08-BAE6-3DCC586DF6E9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5" creationId="{69691510-2F88-4E69-B78E-82035A593C60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6" creationId="{2F124034-C078-470C-8678-E0655C911A81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7" creationId="{3C0DA792-96A4-425E-BFF8-72234BB4C5CA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8" creationId="{8D335A85-184D-42B4-BC47-0689AB9F9189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39" creationId="{43A87114-6E41-4D13-8120-3F3B0BF9C2DD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40" creationId="{469E1777-66D5-4A61-8E5E-8432C3079530}"/>
          </ac:spMkLst>
        </pc:spChg>
        <pc:spChg chg="add mod">
          <ac:chgData name="Kinsner, Michael" userId="e732fa8c-5137-4dc0-9deb-a544748b1a5e" providerId="ADAL" clId="{33F2F582-C376-4360-8BA1-9E06E57B47F7}" dt="2021-10-26T13:05:39.779" v="242"/>
          <ac:spMkLst>
            <pc:docMk/>
            <pc:sldMk cId="2285780968" sldId="2147308323"/>
            <ac:spMk id="141" creationId="{7A7345BC-CB04-4446-9549-9E9D6B038247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3" creationId="{4B6147E1-7CF9-450F-A7AB-561C15076C70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4" creationId="{C3969E19-9AC4-4BEB-9ECB-315F123C3508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5" creationId="{623A8BFB-4B47-48F4-A808-53893BEA9DB0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6" creationId="{51434739-A2A7-485F-9024-F2400094369B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7" creationId="{493820B4-CD03-49F0-86B0-E3B054FD8879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8" creationId="{A59145C2-EFAC-4544-87B9-12C0D469C426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49" creationId="{B0BDAFCB-6B6F-4F63-90EA-AC9B46371176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50" creationId="{22D160E2-2C94-4273-8C72-BBF035B4A9AE}"/>
          </ac:spMkLst>
        </pc:spChg>
        <pc:spChg chg="add mod">
          <ac:chgData name="Kinsner, Michael" userId="e732fa8c-5137-4dc0-9deb-a544748b1a5e" providerId="ADAL" clId="{33F2F582-C376-4360-8BA1-9E06E57B47F7}" dt="2021-10-26T13:05:39.577" v="241"/>
          <ac:spMkLst>
            <pc:docMk/>
            <pc:sldMk cId="2285780968" sldId="2147308323"/>
            <ac:spMk id="151" creationId="{E08E355B-E6E6-4F3B-9841-291213E16888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3" creationId="{5D566B21-1FE6-4A22-A975-45E51E17212D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4" creationId="{EA2B58DF-39F3-49A4-813A-EDD1D6BE6D9D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5" creationId="{25F4A1BF-8E21-43C3-B565-FEF7150ED871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6" creationId="{F5D0CD8E-57A4-498F-9678-E7D2A6D69DDA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7" creationId="{DA3FDD3D-31EA-43BF-8DCC-68BE81AF92C0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8" creationId="{35644E0B-6CB0-4FB3-846B-25A78ABAF41D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59" creationId="{54931843-54F5-4C0F-AC8A-281E5020F419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60" creationId="{CE51005D-D9AE-4977-A1B3-23C6A4AD61A4}"/>
          </ac:spMkLst>
        </pc:spChg>
        <pc:spChg chg="add mod">
          <ac:chgData name="Kinsner, Michael" userId="e732fa8c-5137-4dc0-9deb-a544748b1a5e" providerId="ADAL" clId="{33F2F582-C376-4360-8BA1-9E06E57B47F7}" dt="2021-10-26T13:05:39.329" v="240"/>
          <ac:spMkLst>
            <pc:docMk/>
            <pc:sldMk cId="2285780968" sldId="2147308323"/>
            <ac:spMk id="161" creationId="{27FA4F18-FCC0-4944-818A-603FA2B33BB6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3" creationId="{64D04F60-686B-4517-82C2-76C9FE81EB13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4" creationId="{1E30AA2C-A10C-4BBE-AC06-B0AB722C35E1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5" creationId="{072B36FD-DCE5-48B7-925F-8A5EBA66F095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6" creationId="{E9920087-F952-4655-A930-1C15CA937444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7" creationId="{DB6111AD-D838-4C0A-8CE6-A7D0A6DBC94D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8" creationId="{824CD9A9-5BAC-437A-B84C-EB5634F4DDE2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69" creationId="{76BFB9B8-E609-44F4-A43E-E2EF74722513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70" creationId="{A4C912CC-4200-418A-9281-4E513BD125AC}"/>
          </ac:spMkLst>
        </pc:spChg>
        <pc:spChg chg="add mod">
          <ac:chgData name="Kinsner, Michael" userId="e732fa8c-5137-4dc0-9deb-a544748b1a5e" providerId="ADAL" clId="{33F2F582-C376-4360-8BA1-9E06E57B47F7}" dt="2021-10-26T13:05:38.910" v="239"/>
          <ac:spMkLst>
            <pc:docMk/>
            <pc:sldMk cId="2285780968" sldId="2147308323"/>
            <ac:spMk id="171" creationId="{EA94A018-2B0E-4517-A0E6-4CF81981207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3" creationId="{3B3BCFA3-AE72-4AAE-8D0D-8D4244B89803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4" creationId="{19DAD06A-37AC-44D8-9C42-9DA5AB5E22C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5" creationId="{83F7F5C9-E75E-4473-B31E-480FBF5DF365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6" creationId="{C1FD6628-5350-4AF9-AEAA-8890E28A59E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7" creationId="{7FF1D84A-DE17-4596-9A0D-AD51A21BA094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8" creationId="{3CD17220-E952-4AA5-9879-C5F1543C443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79" creationId="{84D219F0-F5C2-474B-934E-29F0A905E753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0" creationId="{8E4E7223-8C91-4259-B315-4DD2A682CD8A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1" creationId="{DDD4A0FB-B18F-4E0B-B5A3-E87C21C8C65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3" creationId="{DF132CC4-9E7A-44A9-AD4F-86482CB3D4C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4" creationId="{AF141725-19D4-47BA-8961-75A0CCD9FEC2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5" creationId="{16C611D0-4D90-4D29-881F-128482F1898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6" creationId="{853B4F34-55C5-4FD7-8326-6ED3FBDE6C52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7" creationId="{3AA829D2-A3CE-4D00-8ECE-1C985BAA60A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8" creationId="{85F78474-72BD-4E96-A9CA-CF628CBE210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89" creationId="{B3060C92-F29D-4678-9DE8-54A339446175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0" creationId="{B263362C-71BA-49B7-83CA-A66B000A26B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1" creationId="{DAABA762-B22C-4AD9-8DE8-C4884233CB3D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3" creationId="{4B5BB95D-F7C6-45F2-BE12-454FB9B7B2E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4" creationId="{339B4470-D89C-43CB-9497-2FC2DF7781A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5" creationId="{7A584BAF-03BF-49E5-8B11-B02931E14F7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6" creationId="{C1364B18-F5FF-4D13-AA0F-5BE70D03D125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7" creationId="{24523A1D-CB7C-4776-9377-51C6011830F4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8" creationId="{CBEC6257-747C-404A-BD20-74296AA35D4B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199" creationId="{434BC4E9-2A33-46F2-8041-1151833F8FC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0" creationId="{8AF95953-AF60-42BF-B638-759AB34B68DE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1" creationId="{8EF55F72-0A28-446C-8E2C-57291E61ECB1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3" creationId="{4E4BB505-3B82-4F0A-8088-A6AFEAA8B54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4" creationId="{561EEF6F-EDB3-4883-869A-D48B5F0AFFE7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5" creationId="{8687E038-3F33-4E86-8E88-3A5F07AC7E5A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6" creationId="{CB3437CB-C3CC-41D5-9C07-A12AD15FABF9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7" creationId="{F1C9D309-C119-416F-AA0A-1702624C5069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8" creationId="{14F071E9-7FCA-49A8-ADF9-4230010EDB5A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09" creationId="{49C0DCB7-05CF-43D8-9AAF-DCADAA4D608D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0" creationId="{EC6C3EC9-E22B-4BEA-83D0-553A979B88FE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1" creationId="{92177EED-9794-4487-9B68-41D0695C4A3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3" creationId="{24C47FAF-4E1C-49CB-8204-E64171107A92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4" creationId="{E35D2E53-1EFB-4651-AAB6-8D84E011C7D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5" creationId="{044EE233-8EAA-4772-8C92-8CEE956F4D1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6" creationId="{FACAA8C8-7639-47AA-BC20-A0D855917EB1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7" creationId="{9BF86B8E-0D74-4EF2-B2A5-0D5F9F65CFA6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8" creationId="{41B321A7-2AF7-4941-9D7C-18510346113F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19" creationId="{8A0C6DE5-B127-4E02-B1B1-58679B48C4B9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20" creationId="{A4CC2FE8-7F4E-4599-BE74-9014A5A0AA68}"/>
          </ac:spMkLst>
        </pc:spChg>
        <pc:spChg chg="add mod topLvl">
          <ac:chgData name="Kinsner, Michael" userId="e732fa8c-5137-4dc0-9deb-a544748b1a5e" providerId="ADAL" clId="{33F2F582-C376-4360-8BA1-9E06E57B47F7}" dt="2021-10-26T13:07:42.791" v="266" actId="164"/>
          <ac:spMkLst>
            <pc:docMk/>
            <pc:sldMk cId="2285780968" sldId="2147308323"/>
            <ac:spMk id="221" creationId="{4E97CC79-CF79-4D57-8FE4-CB8D768B71F9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3" creationId="{F838F4B7-8F29-4BB1-A923-7C70304EC9E0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4" creationId="{D1B1AC67-96A6-4FE0-9D3F-6082842E184E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5" creationId="{5EBCDDE2-A752-4D8C-A958-07FDC66526B0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6" creationId="{23308B5E-8D96-4010-90CC-8A519843C581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7" creationId="{A69BECB0-6435-4B15-A79A-6E213E4EB7B8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8" creationId="{727EA070-7BAC-43AC-A69A-BA3F5BD4B7E2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29" creationId="{2E69EC84-51A2-4F9E-97AB-1E70F9D44C10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30" creationId="{8DCFCBE1-4B87-4376-89F1-19A3849227C0}"/>
          </ac:spMkLst>
        </pc:spChg>
        <pc:spChg chg="add del mod">
          <ac:chgData name="Kinsner, Michael" userId="e732fa8c-5137-4dc0-9deb-a544748b1a5e" providerId="ADAL" clId="{33F2F582-C376-4360-8BA1-9E06E57B47F7}" dt="2021-10-26T13:06:27.148" v="251" actId="478"/>
          <ac:spMkLst>
            <pc:docMk/>
            <pc:sldMk cId="2285780968" sldId="2147308323"/>
            <ac:spMk id="231" creationId="{FA034567-1D6B-4764-A841-3AD9B84BB89D}"/>
          </ac:spMkLst>
        </pc:spChg>
        <pc:spChg chg="mod">
          <ac:chgData name="Kinsner, Michael" userId="e732fa8c-5137-4dc0-9deb-a544748b1a5e" providerId="ADAL" clId="{33F2F582-C376-4360-8BA1-9E06E57B47F7}" dt="2021-10-26T13:09:04.166" v="290" actId="1076"/>
          <ac:spMkLst>
            <pc:docMk/>
            <pc:sldMk cId="2285780968" sldId="2147308323"/>
            <ac:spMk id="247" creationId="{03266038-6E3C-4231-82DC-0BF69739D6B2}"/>
          </ac:spMkLst>
        </pc:spChg>
        <pc:spChg chg="mod">
          <ac:chgData name="Kinsner, Michael" userId="e732fa8c-5137-4dc0-9deb-a544748b1a5e" providerId="ADAL" clId="{33F2F582-C376-4360-8BA1-9E06E57B47F7}" dt="2021-10-26T13:09:14.400" v="294" actId="1076"/>
          <ac:spMkLst>
            <pc:docMk/>
            <pc:sldMk cId="2285780968" sldId="2147308323"/>
            <ac:spMk id="248" creationId="{8AC6A63B-BB2B-4C2B-97F1-435BA4289F91}"/>
          </ac:spMkLst>
        </pc:spChg>
        <pc:spChg chg="mod">
          <ac:chgData name="Kinsner, Michael" userId="e732fa8c-5137-4dc0-9deb-a544748b1a5e" providerId="ADAL" clId="{33F2F582-C376-4360-8BA1-9E06E57B47F7}" dt="2021-10-26T13:10:44.489" v="318" actId="1076"/>
          <ac:spMkLst>
            <pc:docMk/>
            <pc:sldMk cId="2285780968" sldId="2147308323"/>
            <ac:spMk id="250" creationId="{3FD5C0FC-5C26-4B04-8BF5-B7CE831C1D15}"/>
          </ac:spMkLst>
        </pc:spChg>
        <pc:spChg chg="mod">
          <ac:chgData name="Kinsner, Michael" userId="e732fa8c-5137-4dc0-9deb-a544748b1a5e" providerId="ADAL" clId="{33F2F582-C376-4360-8BA1-9E06E57B47F7}" dt="2021-10-26T13:11:07.263" v="324" actId="1076"/>
          <ac:spMkLst>
            <pc:docMk/>
            <pc:sldMk cId="2285780968" sldId="2147308323"/>
            <ac:spMk id="252" creationId="{B3BAE474-7C28-4EA6-A137-F6A37DE22855}"/>
          </ac:spMkLst>
        </pc:spChg>
        <pc:spChg chg="mod">
          <ac:chgData name="Kinsner, Michael" userId="e732fa8c-5137-4dc0-9deb-a544748b1a5e" providerId="ADAL" clId="{33F2F582-C376-4360-8BA1-9E06E57B47F7}" dt="2021-10-26T13:10:57.060" v="322" actId="1076"/>
          <ac:spMkLst>
            <pc:docMk/>
            <pc:sldMk cId="2285780968" sldId="2147308323"/>
            <ac:spMk id="254" creationId="{4066501B-79B7-4E27-AECE-814DB3A9AED5}"/>
          </ac:spMkLst>
        </pc:spChg>
        <pc:spChg chg="mod">
          <ac:chgData name="Kinsner, Michael" userId="e732fa8c-5137-4dc0-9deb-a544748b1a5e" providerId="ADAL" clId="{33F2F582-C376-4360-8BA1-9E06E57B47F7}" dt="2021-10-26T13:10:48.776" v="319" actId="1076"/>
          <ac:spMkLst>
            <pc:docMk/>
            <pc:sldMk cId="2285780968" sldId="2147308323"/>
            <ac:spMk id="255" creationId="{4F5C64AC-D58F-44D6-B718-3C2245018CC0}"/>
          </ac:spMkLst>
        </pc:spChg>
        <pc:spChg chg="add mod">
          <ac:chgData name="Kinsner, Michael" userId="e732fa8c-5137-4dc0-9deb-a544748b1a5e" providerId="ADAL" clId="{33F2F582-C376-4360-8BA1-9E06E57B47F7}" dt="2021-10-26T13:13:37.914" v="505"/>
          <ac:spMkLst>
            <pc:docMk/>
            <pc:sldMk cId="2285780968" sldId="2147308323"/>
            <ac:spMk id="287" creationId="{2A65D867-4143-4B66-A9CE-6F5C96FF6079}"/>
          </ac:spMkLst>
        </pc:spChg>
        <pc:spChg chg="add mod">
          <ac:chgData name="Kinsner, Michael" userId="e732fa8c-5137-4dc0-9deb-a544748b1a5e" providerId="ADAL" clId="{33F2F582-C376-4360-8BA1-9E06E57B47F7}" dt="2021-10-26T13:15:19.189" v="607" actId="164"/>
          <ac:spMkLst>
            <pc:docMk/>
            <pc:sldMk cId="2285780968" sldId="2147308323"/>
            <ac:spMk id="288" creationId="{BD5C27A0-D2F7-4338-9CCF-C686BC2201B7}"/>
          </ac:spMkLst>
        </pc:spChg>
        <pc:spChg chg="add del mod">
          <ac:chgData name="Kinsner, Michael" userId="e732fa8c-5137-4dc0-9deb-a544748b1a5e" providerId="ADAL" clId="{33F2F582-C376-4360-8BA1-9E06E57B47F7}" dt="2021-10-26T16:18:59.964" v="2107" actId="21"/>
          <ac:spMkLst>
            <pc:docMk/>
            <pc:sldMk cId="2285780968" sldId="2147308323"/>
            <ac:spMk id="308" creationId="{9546AAB2-3075-45F0-90E8-D8DD0CE6652B}"/>
          </ac:spMkLst>
        </pc:spChg>
        <pc:spChg chg="add mod">
          <ac:chgData name="Kinsner, Michael" userId="e732fa8c-5137-4dc0-9deb-a544748b1a5e" providerId="ADAL" clId="{33F2F582-C376-4360-8BA1-9E06E57B47F7}" dt="2021-10-26T16:19:00.600" v="2108"/>
          <ac:spMkLst>
            <pc:docMk/>
            <pc:sldMk cId="2285780968" sldId="2147308323"/>
            <ac:spMk id="309" creationId="{627479E7-7504-46C9-81E7-8516D83E24C5}"/>
          </ac:spMkLst>
        </pc:spChg>
        <pc:spChg chg="mod">
          <ac:chgData name="Kinsner, Michael" userId="e732fa8c-5137-4dc0-9deb-a544748b1a5e" providerId="ADAL" clId="{33F2F582-C376-4360-8BA1-9E06E57B47F7}" dt="2021-10-26T13:38:40.697" v="684" actId="164"/>
          <ac:spMkLst>
            <pc:docMk/>
            <pc:sldMk cId="2285780968" sldId="2147308323"/>
            <ac:spMk id="236547" creationId="{D75C5F14-2CCD-4C1F-B1C8-86BE148B2AD3}"/>
          </ac:spMkLst>
        </pc:spChg>
        <pc:spChg chg="mod topLvl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236557" creationId="{69543FDA-2A7E-4B09-BF1D-BB4A72CDCF3B}"/>
          </ac:spMkLst>
        </pc:spChg>
        <pc:spChg chg="mod topLvl">
          <ac:chgData name="Kinsner, Michael" userId="e732fa8c-5137-4dc0-9deb-a544748b1a5e" providerId="ADAL" clId="{33F2F582-C376-4360-8BA1-9E06E57B47F7}" dt="2021-10-26T16:17:22.768" v="2093"/>
          <ac:spMkLst>
            <pc:docMk/>
            <pc:sldMk cId="2285780968" sldId="2147308323"/>
            <ac:spMk id="236558" creationId="{DFC64667-25BF-4D46-9BD4-5F558DF59301}"/>
          </ac:spMkLst>
        </pc:spChg>
        <pc:grpChg chg="mod topLvl">
          <ac:chgData name="Kinsner, Michael" userId="e732fa8c-5137-4dc0-9deb-a544748b1a5e" providerId="ADAL" clId="{33F2F582-C376-4360-8BA1-9E06E57B47F7}" dt="2021-10-26T16:17:22.768" v="2093"/>
          <ac:grpSpMkLst>
            <pc:docMk/>
            <pc:sldMk cId="2285780968" sldId="2147308323"/>
            <ac:grpSpMk id="6" creationId="{AEDCFC0A-569A-45AA-AC22-48B55BC38AFA}"/>
          </ac:grpSpMkLst>
        </pc:grpChg>
        <pc:grpChg chg="del mod">
          <ac:chgData name="Kinsner, Michael" userId="e732fa8c-5137-4dc0-9deb-a544748b1a5e" providerId="ADAL" clId="{33F2F582-C376-4360-8BA1-9E06E57B47F7}" dt="2021-10-26T12:59:58.868" v="144" actId="478"/>
          <ac:grpSpMkLst>
            <pc:docMk/>
            <pc:sldMk cId="2285780968" sldId="2147308323"/>
            <ac:grpSpMk id="17" creationId="{A9C1F811-9F37-43F7-9B9D-7B21981837F7}"/>
          </ac:grpSpMkLst>
        </pc:grpChg>
        <pc:grpChg chg="mod topLvl">
          <ac:chgData name="Kinsner, Michael" userId="e732fa8c-5137-4dc0-9deb-a544748b1a5e" providerId="ADAL" clId="{33F2F582-C376-4360-8BA1-9E06E57B47F7}" dt="2021-10-26T13:08:22.014" v="273" actId="165"/>
          <ac:grpSpMkLst>
            <pc:docMk/>
            <pc:sldMk cId="2285780968" sldId="2147308323"/>
            <ac:grpSpMk id="41" creationId="{0990167A-68E2-40E3-89D9-98021C8581A4}"/>
          </ac:grpSpMkLst>
        </pc:grpChg>
        <pc:grpChg chg="add mod">
          <ac:chgData name="Kinsner, Michael" userId="e732fa8c-5137-4dc0-9deb-a544748b1a5e" providerId="ADAL" clId="{33F2F582-C376-4360-8BA1-9E06E57B47F7}" dt="2021-10-26T13:15:19.189" v="607" actId="164"/>
          <ac:grpSpMkLst>
            <pc:docMk/>
            <pc:sldMk cId="2285780968" sldId="2147308323"/>
            <ac:grpSpMk id="58" creationId="{A47FDC9F-D5F7-486D-9D09-211CBF12A84C}"/>
          </ac:grpSpMkLst>
        </pc:grpChg>
        <pc:grpChg chg="add mod">
          <ac:chgData name="Kinsner, Michael" userId="e732fa8c-5137-4dc0-9deb-a544748b1a5e" providerId="ADAL" clId="{33F2F582-C376-4360-8BA1-9E06E57B47F7}" dt="2021-10-26T13:15:21.485" v="608" actId="1076"/>
          <ac:grpSpMkLst>
            <pc:docMk/>
            <pc:sldMk cId="2285780968" sldId="2147308323"/>
            <ac:grpSpMk id="59" creationId="{DB43069B-2384-4FCA-AADC-1260E9742CD5}"/>
          </ac:grpSpMkLst>
        </pc:grpChg>
        <pc:grpChg chg="del mod">
          <ac:chgData name="Kinsner, Michael" userId="e732fa8c-5137-4dc0-9deb-a544748b1a5e" providerId="ADAL" clId="{33F2F582-C376-4360-8BA1-9E06E57B47F7}" dt="2021-10-26T13:35:31.406" v="632" actId="165"/>
          <ac:grpSpMkLst>
            <pc:docMk/>
            <pc:sldMk cId="2285780968" sldId="2147308323"/>
            <ac:grpSpMk id="72" creationId="{9CA6E68C-73B8-4DE8-B42E-282DE833C10D}"/>
          </ac:grpSpMkLst>
        </pc:grpChg>
        <pc:grpChg chg="mod topLvl">
          <ac:chgData name="Kinsner, Michael" userId="e732fa8c-5137-4dc0-9deb-a544748b1a5e" providerId="ADAL" clId="{33F2F582-C376-4360-8BA1-9E06E57B47F7}" dt="2021-10-26T16:17:22.768" v="2093"/>
          <ac:grpSpMkLst>
            <pc:docMk/>
            <pc:sldMk cId="2285780968" sldId="2147308323"/>
            <ac:grpSpMk id="75" creationId="{001D2B00-3847-4371-93A3-1290EE1CB16E}"/>
          </ac:grpSpMkLst>
        </pc:grpChg>
        <pc:grpChg chg="mod topLvl">
          <ac:chgData name="Kinsner, Michael" userId="e732fa8c-5137-4dc0-9deb-a544748b1a5e" providerId="ADAL" clId="{33F2F582-C376-4360-8BA1-9E06E57B47F7}" dt="2021-10-26T16:17:22.768" v="2093"/>
          <ac:grpSpMkLst>
            <pc:docMk/>
            <pc:sldMk cId="2285780968" sldId="2147308323"/>
            <ac:grpSpMk id="84" creationId="{9F6A24DA-A567-4999-8AAF-F5119A0D3FA8}"/>
          </ac:grpSpMkLst>
        </pc:grpChg>
        <pc:grpChg chg="add del mod">
          <ac:chgData name="Kinsner, Michael" userId="e732fa8c-5137-4dc0-9deb-a544748b1a5e" providerId="ADAL" clId="{33F2F582-C376-4360-8BA1-9E06E57B47F7}" dt="2021-10-26T13:07:38.769" v="265" actId="165"/>
          <ac:grpSpMkLst>
            <pc:docMk/>
            <pc:sldMk cId="2285780968" sldId="2147308323"/>
            <ac:grpSpMk id="237" creationId="{E0BC6F16-40A3-466E-AAED-7C9F24C8C266}"/>
          </ac:grpSpMkLst>
        </pc:grpChg>
        <pc:grpChg chg="add mod">
          <ac:chgData name="Kinsner, Michael" userId="e732fa8c-5137-4dc0-9deb-a544748b1a5e" providerId="ADAL" clId="{33F2F582-C376-4360-8BA1-9E06E57B47F7}" dt="2021-10-26T13:13:25.388" v="501" actId="164"/>
          <ac:grpSpMkLst>
            <pc:docMk/>
            <pc:sldMk cId="2285780968" sldId="2147308323"/>
            <ac:grpSpMk id="238" creationId="{AADC6968-A73F-4DA9-AA35-9AC55278139F}"/>
          </ac:grpSpMkLst>
        </pc:grpChg>
        <pc:grpChg chg="add del mod">
          <ac:chgData name="Kinsner, Michael" userId="e732fa8c-5137-4dc0-9deb-a544748b1a5e" providerId="ADAL" clId="{33F2F582-C376-4360-8BA1-9E06E57B47F7}" dt="2021-10-26T13:10:02.971" v="309" actId="478"/>
          <ac:grpSpMkLst>
            <pc:docMk/>
            <pc:sldMk cId="2285780968" sldId="2147308323"/>
            <ac:grpSpMk id="240" creationId="{C896BBD8-9A46-4EBE-BEC9-E7D6F11F67E7}"/>
          </ac:grpSpMkLst>
        </pc:grpChg>
        <pc:grpChg chg="mod topLvl">
          <ac:chgData name="Kinsner, Michael" userId="e732fa8c-5137-4dc0-9deb-a544748b1a5e" providerId="ADAL" clId="{33F2F582-C376-4360-8BA1-9E06E57B47F7}" dt="2021-10-26T13:13:25.388" v="501" actId="164"/>
          <ac:grpSpMkLst>
            <pc:docMk/>
            <pc:sldMk cId="2285780968" sldId="2147308323"/>
            <ac:grpSpMk id="241" creationId="{CF8DCD33-EDCF-4FB2-9021-D810C9FA63A2}"/>
          </ac:grpSpMkLst>
        </pc:grpChg>
        <pc:grpChg chg="add mod">
          <ac:chgData name="Kinsner, Michael" userId="e732fa8c-5137-4dc0-9deb-a544748b1a5e" providerId="ADAL" clId="{33F2F582-C376-4360-8BA1-9E06E57B47F7}" dt="2021-10-26T13:37:52.035" v="646" actId="164"/>
          <ac:grpSpMkLst>
            <pc:docMk/>
            <pc:sldMk cId="2285780968" sldId="2147308323"/>
            <ac:grpSpMk id="265" creationId="{649EC9B6-28FC-4137-B200-D0123EF060CE}"/>
          </ac:grpSpMkLst>
        </pc:grpChg>
        <pc:grpChg chg="add mod">
          <ac:chgData name="Kinsner, Michael" userId="e732fa8c-5137-4dc0-9deb-a544748b1a5e" providerId="ADAL" clId="{33F2F582-C376-4360-8BA1-9E06E57B47F7}" dt="2021-10-26T16:17:22.768" v="2093"/>
          <ac:grpSpMkLst>
            <pc:docMk/>
            <pc:sldMk cId="2285780968" sldId="2147308323"/>
            <ac:grpSpMk id="266" creationId="{49363874-4F5C-4F0F-8940-51D928A58CE2}"/>
          </ac:grpSpMkLst>
        </pc:grpChg>
        <pc:grpChg chg="add mod">
          <ac:chgData name="Kinsner, Michael" userId="e732fa8c-5137-4dc0-9deb-a544748b1a5e" providerId="ADAL" clId="{33F2F582-C376-4360-8BA1-9E06E57B47F7}" dt="2021-10-26T16:13:04.930" v="1986" actId="1076"/>
          <ac:grpSpMkLst>
            <pc:docMk/>
            <pc:sldMk cId="2285780968" sldId="2147308323"/>
            <ac:grpSpMk id="267" creationId="{7C507B7A-A166-493C-960F-BAEFF893D8CF}"/>
          </ac:grpSpMkLst>
        </pc:grpChg>
        <pc:grpChg chg="del mod">
          <ac:chgData name="Kinsner, Michael" userId="e732fa8c-5137-4dc0-9deb-a544748b1a5e" providerId="ADAL" clId="{33F2F582-C376-4360-8BA1-9E06E57B47F7}" dt="2021-10-26T13:08:22.014" v="273" actId="165"/>
          <ac:grpSpMkLst>
            <pc:docMk/>
            <pc:sldMk cId="2285780968" sldId="2147308323"/>
            <ac:grpSpMk id="236545" creationId="{6C842C00-B3A3-417F-A046-F15FF8C54C9E}"/>
          </ac:grpSpMkLst>
        </pc:grpChg>
        <pc:grpChg chg="del mod">
          <ac:chgData name="Kinsner, Michael" userId="e732fa8c-5137-4dc0-9deb-a544748b1a5e" providerId="ADAL" clId="{33F2F582-C376-4360-8BA1-9E06E57B47F7}" dt="2021-10-26T13:00:01.481" v="145" actId="478"/>
          <ac:grpSpMkLst>
            <pc:docMk/>
            <pc:sldMk cId="2285780968" sldId="2147308323"/>
            <ac:grpSpMk id="236548" creationId="{5719C085-D9F3-42F5-9547-5651BD6F3902}"/>
          </ac:grpSpMkLst>
        </pc:grpChg>
        <pc:grpChg chg="mod">
          <ac:chgData name="Kinsner, Michael" userId="e732fa8c-5137-4dc0-9deb-a544748b1a5e" providerId="ADAL" clId="{33F2F582-C376-4360-8BA1-9E06E57B47F7}" dt="2021-10-26T16:13:10.875" v="1987" actId="1076"/>
          <ac:grpSpMkLst>
            <pc:docMk/>
            <pc:sldMk cId="2285780968" sldId="2147308323"/>
            <ac:grpSpMk id="236549" creationId="{0DDDEB44-3470-450C-8BE8-79A4C50E8944}"/>
          </ac:grpSpMkLst>
        </pc:grpChg>
        <pc:picChg chg="del mod">
          <ac:chgData name="Kinsner, Michael" userId="e732fa8c-5137-4dc0-9deb-a544748b1a5e" providerId="ADAL" clId="{33F2F582-C376-4360-8BA1-9E06E57B47F7}" dt="2021-10-26T13:12:13.029" v="366" actId="478"/>
          <ac:picMkLst>
            <pc:docMk/>
            <pc:sldMk cId="2285780968" sldId="2147308323"/>
            <ac:picMk id="69" creationId="{27228906-E25C-4B13-AC1C-C59D10054AF0}"/>
          </ac:picMkLst>
        </pc:picChg>
        <pc:picChg chg="del mod ord topLvl">
          <ac:chgData name="Kinsner, Michael" userId="e732fa8c-5137-4dc0-9deb-a544748b1a5e" providerId="ADAL" clId="{33F2F582-C376-4360-8BA1-9E06E57B47F7}" dt="2021-10-26T13:08:11.907" v="270" actId="478"/>
          <ac:picMkLst>
            <pc:docMk/>
            <pc:sldMk cId="2285780968" sldId="2147308323"/>
            <ac:picMk id="111" creationId="{9C514C98-DCB1-4F86-A268-3D632037472B}"/>
          </ac:picMkLst>
        </pc:picChg>
        <pc:picChg chg="add del mod topLvl">
          <ac:chgData name="Kinsner, Michael" userId="e732fa8c-5137-4dc0-9deb-a544748b1a5e" providerId="ADAL" clId="{33F2F582-C376-4360-8BA1-9E06E57B47F7}" dt="2021-10-26T13:08:29.684" v="274" actId="478"/>
          <ac:picMkLst>
            <pc:docMk/>
            <pc:sldMk cId="2285780968" sldId="2147308323"/>
            <ac:picMk id="239" creationId="{E2EE056F-DA88-44F6-AD24-16F04645BBA4}"/>
          </ac:picMkLst>
        </pc:picChg>
        <pc:picChg chg="mod topLvl">
          <ac:chgData name="Kinsner, Michael" userId="e732fa8c-5137-4dc0-9deb-a544748b1a5e" providerId="ADAL" clId="{33F2F582-C376-4360-8BA1-9E06E57B47F7}" dt="2021-10-26T13:08:41.848" v="277" actId="1076"/>
          <ac:picMkLst>
            <pc:docMk/>
            <pc:sldMk cId="2285780968" sldId="2147308323"/>
            <ac:picMk id="236544" creationId="{C5C0F67F-B80A-4C7E-857F-E7C01845231A}"/>
          </ac:picMkLst>
        </pc:picChg>
        <pc:picChg chg="del">
          <ac:chgData name="Kinsner, Michael" userId="e732fa8c-5137-4dc0-9deb-a544748b1a5e" providerId="ADAL" clId="{33F2F582-C376-4360-8BA1-9E06E57B47F7}" dt="2021-10-26T12:59:58.868" v="144" actId="478"/>
          <ac:picMkLst>
            <pc:docMk/>
            <pc:sldMk cId="2285780968" sldId="2147308323"/>
            <ac:picMk id="236546" creationId="{CC6BCDC5-89C3-4AD4-B162-A6BF1AE41547}"/>
          </ac:picMkLst>
        </pc:pic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5" creationId="{D56AF5CB-F8B8-4814-A63A-EE5E4DF83878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1" creationId="{6D2EC11E-5A3F-4C14-9C79-1184B85484AE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27" creationId="{01975F60-C524-47D4-86E9-FC920A4ED53B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28" creationId="{454462C3-B385-4898-81BF-6F1FE6825B81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29" creationId="{74833036-6B0C-44D1-9631-590BB6F339BB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30" creationId="{965427D6-9DA7-4224-998F-8DC85256700D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31" creationId="{9EFD2677-C1CE-4586-AB5D-D23B49C9FDCE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32" creationId="{7F88B147-7BA0-4D0E-8DD7-A42FCA36BA45}"/>
          </ac:cxnSpMkLst>
        </pc:cxnChg>
        <pc:cxnChg chg="mod topLvl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49" creationId="{736E8652-4F95-4872-9DA3-E949912922ED}"/>
          </ac:cxnSpMkLst>
        </pc:cxnChg>
        <pc:cxnChg chg="mod topLvl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57" creationId="{26FEEE69-CACB-4432-A0A0-1C14D71228F2}"/>
          </ac:cxnSpMkLst>
        </pc:cxnChg>
        <pc:cxnChg chg="mod topLvl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61" creationId="{DED2DAD9-1DBE-4CA2-BF23-5E7AFC3EF03F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70" creationId="{58CB4FC6-B64D-494A-B768-E8FA7163CA3D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74" creationId="{058F8855-93B0-4394-A5CB-211DED866F46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77" creationId="{670CEB77-F892-4969-88C2-47E3BDED3D82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78" creationId="{87404877-F786-4B19-BFC8-7E1C79167AB4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79" creationId="{FF11AF3A-1503-400F-A6C3-30BC5BB21F26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0" creationId="{B117BC16-F55C-47B8-A94A-1C903AAB5309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1" creationId="{D9937677-C484-4CDE-A573-5478885E0661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2" creationId="{5089C1BB-338E-4842-A94B-B7E019DECC72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3" creationId="{E7464B21-8E39-4507-9E36-DF8EDF37369C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6" creationId="{A34781FE-0A2E-405B-A8A9-3A71CA725734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7" creationId="{3642D8A4-D393-4B1C-9010-958F149B56A1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8" creationId="{BC279063-31BD-4415-8FB9-E189535AA79B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89" creationId="{CEF5F072-6299-4BBE-9BC5-F570D5601101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90" creationId="{A8616E1A-EE57-42B9-BB8E-20FECE2CAD6C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91" creationId="{B8C72659-3E38-4958-A2B2-3354942A9BE9}"/>
          </ac:cxnSpMkLst>
        </pc:cxnChg>
        <pc:cxnChg chg="mod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92" creationId="{EC4BEB9B-9C9E-4CB7-8A40-9DEFC7594AEA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93" creationId="{FECD7CB4-56CF-4414-88F4-2DE260C36437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98" creationId="{F45A7493-0927-4D25-AEEC-10A06AAA5D67}"/>
          </ac:cxnSpMkLst>
        </pc:cxnChg>
        <pc:cxnChg chg="mod topLvl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99" creationId="{5FB3E492-9273-4F83-83B7-737B51CBFD3D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00" creationId="{85561DA9-C902-46BF-9ECA-2BF727438884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03" creationId="{F33BE674-5CEE-40D9-8A1A-25122514D444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04" creationId="{C9CE9502-FD95-4282-974D-F0B1B1FA6D0E}"/>
          </ac:cxnSpMkLst>
        </pc:cxnChg>
        <pc:cxnChg chg="add del mod">
          <ac:chgData name="Kinsner, Michael" userId="e732fa8c-5137-4dc0-9deb-a544748b1a5e" providerId="ADAL" clId="{33F2F582-C376-4360-8BA1-9E06E57B47F7}" dt="2021-10-26T13:05:00.460" v="216" actId="478"/>
          <ac:cxnSpMkLst>
            <pc:docMk/>
            <pc:sldMk cId="2285780968" sldId="2147308323"/>
            <ac:cxnSpMk id="107" creationId="{6F9A199A-FD03-4A26-BED9-C89B7C0C904F}"/>
          </ac:cxnSpMkLst>
        </pc:cxnChg>
        <pc:cxnChg chg="add del mod">
          <ac:chgData name="Kinsner, Michael" userId="e732fa8c-5137-4dc0-9deb-a544748b1a5e" providerId="ADAL" clId="{33F2F582-C376-4360-8BA1-9E06E57B47F7}" dt="2021-10-26T13:04:58.174" v="214" actId="478"/>
          <ac:cxnSpMkLst>
            <pc:docMk/>
            <pc:sldMk cId="2285780968" sldId="2147308323"/>
            <ac:cxnSpMk id="108" creationId="{77C5DDDA-1711-4DA6-A05F-4A1C55B08632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09" creationId="{5EA1BBD8-A5BB-417C-815D-1E5F9A0B45B5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22" creationId="{C31F19FF-006D-4195-9815-3640E2AF4AC4}"/>
          </ac:cxnSpMkLst>
        </pc:cxnChg>
        <pc:cxnChg chg="add mod">
          <ac:chgData name="Kinsner, Michael" userId="e732fa8c-5137-4dc0-9deb-a544748b1a5e" providerId="ADAL" clId="{33F2F582-C376-4360-8BA1-9E06E57B47F7}" dt="2021-10-26T13:05:40.173" v="243"/>
          <ac:cxnSpMkLst>
            <pc:docMk/>
            <pc:sldMk cId="2285780968" sldId="2147308323"/>
            <ac:cxnSpMk id="132" creationId="{0C09FFB2-4B47-4338-8DDF-F93B5CD7BC58}"/>
          </ac:cxnSpMkLst>
        </pc:cxnChg>
        <pc:cxnChg chg="add mod">
          <ac:chgData name="Kinsner, Michael" userId="e732fa8c-5137-4dc0-9deb-a544748b1a5e" providerId="ADAL" clId="{33F2F582-C376-4360-8BA1-9E06E57B47F7}" dt="2021-10-26T13:05:39.779" v="242"/>
          <ac:cxnSpMkLst>
            <pc:docMk/>
            <pc:sldMk cId="2285780968" sldId="2147308323"/>
            <ac:cxnSpMk id="142" creationId="{1F767CA0-AEE2-40FD-953A-8D29B4AADE63}"/>
          </ac:cxnSpMkLst>
        </pc:cxnChg>
        <pc:cxnChg chg="add mod">
          <ac:chgData name="Kinsner, Michael" userId="e732fa8c-5137-4dc0-9deb-a544748b1a5e" providerId="ADAL" clId="{33F2F582-C376-4360-8BA1-9E06E57B47F7}" dt="2021-10-26T13:05:39.577" v="241"/>
          <ac:cxnSpMkLst>
            <pc:docMk/>
            <pc:sldMk cId="2285780968" sldId="2147308323"/>
            <ac:cxnSpMk id="152" creationId="{F3320C55-AA97-40E2-B5C0-B874F565AF53}"/>
          </ac:cxnSpMkLst>
        </pc:cxnChg>
        <pc:cxnChg chg="add mod">
          <ac:chgData name="Kinsner, Michael" userId="e732fa8c-5137-4dc0-9deb-a544748b1a5e" providerId="ADAL" clId="{33F2F582-C376-4360-8BA1-9E06E57B47F7}" dt="2021-10-26T13:05:39.329" v="240"/>
          <ac:cxnSpMkLst>
            <pc:docMk/>
            <pc:sldMk cId="2285780968" sldId="2147308323"/>
            <ac:cxnSpMk id="162" creationId="{86AB0B3B-C497-4DD0-99AC-BF953E0B8E96}"/>
          </ac:cxnSpMkLst>
        </pc:cxnChg>
        <pc:cxnChg chg="add mod">
          <ac:chgData name="Kinsner, Michael" userId="e732fa8c-5137-4dc0-9deb-a544748b1a5e" providerId="ADAL" clId="{33F2F582-C376-4360-8BA1-9E06E57B47F7}" dt="2021-10-26T13:05:38.910" v="239"/>
          <ac:cxnSpMkLst>
            <pc:docMk/>
            <pc:sldMk cId="2285780968" sldId="2147308323"/>
            <ac:cxnSpMk id="172" creationId="{50FF5D17-F3A7-4197-9C64-3BF0A552D74C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82" creationId="{75C9B5DF-8AE0-430C-8FEA-9C7419254F35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192" creationId="{8129904F-B766-4C7D-AFEB-EF69AF845A7E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202" creationId="{BF4B39EE-AF04-4C84-98F0-989390D96A94}"/>
          </ac:cxnSpMkLst>
        </pc:cxnChg>
        <pc:cxnChg chg="add mod topLvl">
          <ac:chgData name="Kinsner, Michael" userId="e732fa8c-5137-4dc0-9deb-a544748b1a5e" providerId="ADAL" clId="{33F2F582-C376-4360-8BA1-9E06E57B47F7}" dt="2021-10-26T13:07:42.791" v="266" actId="164"/>
          <ac:cxnSpMkLst>
            <pc:docMk/>
            <pc:sldMk cId="2285780968" sldId="2147308323"/>
            <ac:cxnSpMk id="212" creationId="{D1F9F766-371E-4788-838D-B3FE99E19836}"/>
          </ac:cxnSpMkLst>
        </pc:cxnChg>
        <pc:cxnChg chg="add del mod">
          <ac:chgData name="Kinsner, Michael" userId="e732fa8c-5137-4dc0-9deb-a544748b1a5e" providerId="ADAL" clId="{33F2F582-C376-4360-8BA1-9E06E57B47F7}" dt="2021-10-26T13:06:24.835" v="250" actId="478"/>
          <ac:cxnSpMkLst>
            <pc:docMk/>
            <pc:sldMk cId="2285780968" sldId="2147308323"/>
            <ac:cxnSpMk id="222" creationId="{48273E14-2E36-48B1-839E-85B053D8ECFA}"/>
          </ac:cxnSpMkLst>
        </pc:cxnChg>
        <pc:cxnChg chg="del mod">
          <ac:chgData name="Kinsner, Michael" userId="e732fa8c-5137-4dc0-9deb-a544748b1a5e" providerId="ADAL" clId="{33F2F582-C376-4360-8BA1-9E06E57B47F7}" dt="2021-10-26T13:09:58.177" v="307" actId="478"/>
          <ac:cxnSpMkLst>
            <pc:docMk/>
            <pc:sldMk cId="2285780968" sldId="2147308323"/>
            <ac:cxnSpMk id="242" creationId="{5476C89C-F00C-44EE-AA0B-A8963A82B027}"/>
          </ac:cxnSpMkLst>
        </pc:cxnChg>
        <pc:cxnChg chg="del mod topLvl">
          <ac:chgData name="Kinsner, Michael" userId="e732fa8c-5137-4dc0-9deb-a544748b1a5e" providerId="ADAL" clId="{33F2F582-C376-4360-8BA1-9E06E57B47F7}" dt="2021-10-26T13:10:02.971" v="309" actId="478"/>
          <ac:cxnSpMkLst>
            <pc:docMk/>
            <pc:sldMk cId="2285780968" sldId="2147308323"/>
            <ac:cxnSpMk id="243" creationId="{D75CFAE9-1466-4D25-A720-554A108ABEA7}"/>
          </ac:cxnSpMkLst>
        </pc:cxnChg>
        <pc:cxnChg chg="del mod">
          <ac:chgData name="Kinsner, Michael" userId="e732fa8c-5137-4dc0-9deb-a544748b1a5e" providerId="ADAL" clId="{33F2F582-C376-4360-8BA1-9E06E57B47F7}" dt="2021-10-26T13:09:59.686" v="308" actId="478"/>
          <ac:cxnSpMkLst>
            <pc:docMk/>
            <pc:sldMk cId="2285780968" sldId="2147308323"/>
            <ac:cxnSpMk id="244" creationId="{4EA5A10A-1F5C-4241-A648-3D644F8BAE63}"/>
          </ac:cxnSpMkLst>
        </pc:cxnChg>
        <pc:cxnChg chg="del mod">
          <ac:chgData name="Kinsner, Michael" userId="e732fa8c-5137-4dc0-9deb-a544748b1a5e" providerId="ADAL" clId="{33F2F582-C376-4360-8BA1-9E06E57B47F7}" dt="2021-10-26T13:09:56.158" v="306" actId="478"/>
          <ac:cxnSpMkLst>
            <pc:docMk/>
            <pc:sldMk cId="2285780968" sldId="2147308323"/>
            <ac:cxnSpMk id="245" creationId="{CB405B8E-FE5B-48BB-BA2A-3D94E40103BC}"/>
          </ac:cxnSpMkLst>
        </pc:cxnChg>
        <pc:cxnChg chg="del mod">
          <ac:chgData name="Kinsner, Michael" userId="e732fa8c-5137-4dc0-9deb-a544748b1a5e" providerId="ADAL" clId="{33F2F582-C376-4360-8BA1-9E06E57B47F7}" dt="2021-10-26T13:09:51.320" v="303" actId="478"/>
          <ac:cxnSpMkLst>
            <pc:docMk/>
            <pc:sldMk cId="2285780968" sldId="2147308323"/>
            <ac:cxnSpMk id="246" creationId="{1788B287-C31D-4A03-9718-B5BAECD3A332}"/>
          </ac:cxnSpMkLst>
        </pc:cxnChg>
        <pc:cxnChg chg="mod">
          <ac:chgData name="Kinsner, Michael" userId="e732fa8c-5137-4dc0-9deb-a544748b1a5e" providerId="ADAL" clId="{33F2F582-C376-4360-8BA1-9E06E57B47F7}" dt="2021-10-26T13:11:07.263" v="324" actId="1076"/>
          <ac:cxnSpMkLst>
            <pc:docMk/>
            <pc:sldMk cId="2285780968" sldId="2147308323"/>
            <ac:cxnSpMk id="249" creationId="{5363EFA3-5961-4736-BBD7-A2A016BB4F99}"/>
          </ac:cxnSpMkLst>
        </pc:cxnChg>
        <pc:cxnChg chg="mod">
          <ac:chgData name="Kinsner, Michael" userId="e732fa8c-5137-4dc0-9deb-a544748b1a5e" providerId="ADAL" clId="{33F2F582-C376-4360-8BA1-9E06E57B47F7}" dt="2021-10-26T13:10:48.776" v="319" actId="1076"/>
          <ac:cxnSpMkLst>
            <pc:docMk/>
            <pc:sldMk cId="2285780968" sldId="2147308323"/>
            <ac:cxnSpMk id="251" creationId="{4786BA83-B6C4-4BAA-B0CC-66C762BB819B}"/>
          </ac:cxnSpMkLst>
        </pc:cxnChg>
        <pc:cxnChg chg="mod">
          <ac:chgData name="Kinsner, Michael" userId="e732fa8c-5137-4dc0-9deb-a544748b1a5e" providerId="ADAL" clId="{33F2F582-C376-4360-8BA1-9E06E57B47F7}" dt="2021-10-26T13:11:07.263" v="324" actId="1076"/>
          <ac:cxnSpMkLst>
            <pc:docMk/>
            <pc:sldMk cId="2285780968" sldId="2147308323"/>
            <ac:cxnSpMk id="253" creationId="{2890A2CF-8AD9-4B43-85D7-40CBBC2A6A2F}"/>
          </ac:cxnSpMkLst>
        </pc:cxnChg>
        <pc:cxnChg chg="mod">
          <ac:chgData name="Kinsner, Michael" userId="e732fa8c-5137-4dc0-9deb-a544748b1a5e" providerId="ADAL" clId="{33F2F582-C376-4360-8BA1-9E06E57B47F7}" dt="2021-10-26T13:11:07.263" v="324" actId="1076"/>
          <ac:cxnSpMkLst>
            <pc:docMk/>
            <pc:sldMk cId="2285780968" sldId="2147308323"/>
            <ac:cxnSpMk id="256" creationId="{BE77918D-5D63-40F4-9CA1-FDBC53235F0E}"/>
          </ac:cxnSpMkLst>
        </pc:cxnChg>
        <pc:cxnChg chg="mod">
          <ac:chgData name="Kinsner, Michael" userId="e732fa8c-5137-4dc0-9deb-a544748b1a5e" providerId="ADAL" clId="{33F2F582-C376-4360-8BA1-9E06E57B47F7}" dt="2021-10-26T13:10:48.776" v="319" actId="1076"/>
          <ac:cxnSpMkLst>
            <pc:docMk/>
            <pc:sldMk cId="2285780968" sldId="2147308323"/>
            <ac:cxnSpMk id="257" creationId="{F5E82525-ACA0-45EC-865F-CC7756058627}"/>
          </ac:cxnSpMkLst>
        </pc:cxnChg>
        <pc:cxnChg chg="add mod">
          <ac:chgData name="Kinsner, Michael" userId="e732fa8c-5137-4dc0-9deb-a544748b1a5e" providerId="ADAL" clId="{33F2F582-C376-4360-8BA1-9E06E57B47F7}" dt="2021-10-26T16:17:18.092" v="2092" actId="1582"/>
          <ac:cxnSpMkLst>
            <pc:docMk/>
            <pc:sldMk cId="2285780968" sldId="2147308323"/>
            <ac:cxnSpMk id="271" creationId="{FDE4C1DF-6459-456A-88C1-FD30F59873FC}"/>
          </ac:cxnSpMkLst>
        </pc:cxnChg>
        <pc:cxnChg chg="add del mod">
          <ac:chgData name="Kinsner, Michael" userId="e732fa8c-5137-4dc0-9deb-a544748b1a5e" providerId="ADAL" clId="{33F2F582-C376-4360-8BA1-9E06E57B47F7}" dt="2021-10-26T16:16:53.392" v="2088" actId="478"/>
          <ac:cxnSpMkLst>
            <pc:docMk/>
            <pc:sldMk cId="2285780968" sldId="2147308323"/>
            <ac:cxnSpMk id="302" creationId="{A75AFA2F-782E-4E6B-BA01-3E1C7D6B77CB}"/>
          </ac:cxnSpMkLst>
        </pc:cxnChg>
        <pc:cxnChg chg="mod topLvl">
          <ac:chgData name="Kinsner, Michael" userId="e732fa8c-5137-4dc0-9deb-a544748b1a5e" providerId="ADAL" clId="{33F2F582-C376-4360-8BA1-9E06E57B47F7}" dt="2021-10-26T16:17:22.768" v="2093"/>
          <ac:cxnSpMkLst>
            <pc:docMk/>
            <pc:sldMk cId="2285780968" sldId="2147308323"/>
            <ac:cxnSpMk id="236560" creationId="{F213CF70-6A32-4DF3-A81F-41C6B434B087}"/>
          </ac:cxnSpMkLst>
        </pc:cxnChg>
      </pc:sldChg>
      <pc:sldChg chg="addSp delSp modSp new mod modClrScheme chgLayout">
        <pc:chgData name="Kinsner, Michael" userId="e732fa8c-5137-4dc0-9deb-a544748b1a5e" providerId="ADAL" clId="{33F2F582-C376-4360-8BA1-9E06E57B47F7}" dt="2021-10-26T18:12:23.996" v="2952" actId="20577"/>
        <pc:sldMkLst>
          <pc:docMk/>
          <pc:sldMk cId="108044657" sldId="2147308324"/>
        </pc:sldMkLst>
        <pc:spChg chg="del mod ord">
          <ac:chgData name="Kinsner, Michael" userId="e732fa8c-5137-4dc0-9deb-a544748b1a5e" providerId="ADAL" clId="{33F2F582-C376-4360-8BA1-9E06E57B47F7}" dt="2021-10-25T19:45:53.342" v="12" actId="700"/>
          <ac:spMkLst>
            <pc:docMk/>
            <pc:sldMk cId="108044657" sldId="2147308324"/>
            <ac:spMk id="2" creationId="{B99C6362-D277-4B6C-86DC-395D87E98B9F}"/>
          </ac:spMkLst>
        </pc:spChg>
        <pc:spChg chg="del mod ord">
          <ac:chgData name="Kinsner, Michael" userId="e732fa8c-5137-4dc0-9deb-a544748b1a5e" providerId="ADAL" clId="{33F2F582-C376-4360-8BA1-9E06E57B47F7}" dt="2021-10-25T19:45:53.342" v="12" actId="700"/>
          <ac:spMkLst>
            <pc:docMk/>
            <pc:sldMk cId="108044657" sldId="2147308324"/>
            <ac:spMk id="3" creationId="{BECDC8E8-4334-40EA-9843-4A2332318A60}"/>
          </ac:spMkLst>
        </pc:spChg>
        <pc:spChg chg="add mod ord">
          <ac:chgData name="Kinsner, Michael" userId="e732fa8c-5137-4dc0-9deb-a544748b1a5e" providerId="ADAL" clId="{33F2F582-C376-4360-8BA1-9E06E57B47F7}" dt="2021-10-26T18:12:23.996" v="2952" actId="20577"/>
          <ac:spMkLst>
            <pc:docMk/>
            <pc:sldMk cId="108044657" sldId="2147308324"/>
            <ac:spMk id="4" creationId="{F9FC71F7-8121-4DFC-9B5A-6DADC618367A}"/>
          </ac:spMkLst>
        </pc:spChg>
        <pc:spChg chg="add mod ord">
          <ac:chgData name="Kinsner, Michael" userId="e732fa8c-5137-4dc0-9deb-a544748b1a5e" providerId="ADAL" clId="{33F2F582-C376-4360-8BA1-9E06E57B47F7}" dt="2021-10-25T19:47:03.885" v="22" actId="1076"/>
          <ac:spMkLst>
            <pc:docMk/>
            <pc:sldMk cId="108044657" sldId="2147308324"/>
            <ac:spMk id="5" creationId="{47B07E55-E25E-4679-922B-3F5D5A4E84C8}"/>
          </ac:spMkLst>
        </pc:spChg>
      </pc:sldChg>
      <pc:sldChg chg="addSp modSp add mod">
        <pc:chgData name="Kinsner, Michael" userId="e732fa8c-5137-4dc0-9deb-a544748b1a5e" providerId="ADAL" clId="{33F2F582-C376-4360-8BA1-9E06E57B47F7}" dt="2021-10-25T20:34:39.100" v="126" actId="1076"/>
        <pc:sldMkLst>
          <pc:docMk/>
          <pc:sldMk cId="799641028" sldId="2147308325"/>
        </pc:sldMkLst>
        <pc:spChg chg="add mod">
          <ac:chgData name="Kinsner, Michael" userId="e732fa8c-5137-4dc0-9deb-a544748b1a5e" providerId="ADAL" clId="{33F2F582-C376-4360-8BA1-9E06E57B47F7}" dt="2021-10-25T20:34:39.100" v="126" actId="1076"/>
          <ac:spMkLst>
            <pc:docMk/>
            <pc:sldMk cId="799641028" sldId="2147308325"/>
            <ac:spMk id="3" creationId="{AC6BFD19-6DCB-4435-B9B7-4FEC8EE0D147}"/>
          </ac:spMkLst>
        </pc:spChg>
        <pc:spChg chg="mod">
          <ac:chgData name="Kinsner, Michael" userId="e732fa8c-5137-4dc0-9deb-a544748b1a5e" providerId="ADAL" clId="{33F2F582-C376-4360-8BA1-9E06E57B47F7}" dt="2021-10-25T20:32:12.873" v="90"/>
          <ac:spMkLst>
            <pc:docMk/>
            <pc:sldMk cId="799641028" sldId="2147308325"/>
            <ac:spMk id="5" creationId="{EDAB6A9B-473F-4B16-99AA-0973BCB0032F}"/>
          </ac:spMkLst>
        </pc:spChg>
        <pc:spChg chg="mod">
          <ac:chgData name="Kinsner, Michael" userId="e732fa8c-5137-4dc0-9deb-a544748b1a5e" providerId="ADAL" clId="{33F2F582-C376-4360-8BA1-9E06E57B47F7}" dt="2021-10-25T20:32:12.873" v="90"/>
          <ac:spMkLst>
            <pc:docMk/>
            <pc:sldMk cId="799641028" sldId="2147308325"/>
            <ac:spMk id="6" creationId="{34E7F730-06BD-4371-979C-BADE3EE7479B}"/>
          </ac:spMkLst>
        </pc:spChg>
        <pc:spChg chg="add mod">
          <ac:chgData name="Kinsner, Michael" userId="e732fa8c-5137-4dc0-9deb-a544748b1a5e" providerId="ADAL" clId="{33F2F582-C376-4360-8BA1-9E06E57B47F7}" dt="2021-10-25T20:32:06.860" v="88" actId="1076"/>
          <ac:spMkLst>
            <pc:docMk/>
            <pc:sldMk cId="799641028" sldId="2147308325"/>
            <ac:spMk id="25" creationId="{CBD8B178-1286-4CB4-8D53-F331E8F3EF19}"/>
          </ac:spMkLst>
        </pc:spChg>
        <pc:spChg chg="add mod">
          <ac:chgData name="Kinsner, Michael" userId="e732fa8c-5137-4dc0-9deb-a544748b1a5e" providerId="ADAL" clId="{33F2F582-C376-4360-8BA1-9E06E57B47F7}" dt="2021-10-25T20:33:58.143" v="120" actId="2711"/>
          <ac:spMkLst>
            <pc:docMk/>
            <pc:sldMk cId="799641028" sldId="2147308325"/>
            <ac:spMk id="26" creationId="{4BC3A7A2-9474-4812-9020-F786726C9C7B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0" creationId="{3AA1FF8F-9E1A-458D-AEC3-97EB4FBB161E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1" creationId="{D3F9D8D9-F788-4E3F-851D-4937F30CEC8F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3" creationId="{64E3D473-FF27-472C-AF65-471CD146B3FD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5" creationId="{588357EF-8D02-43D0-B3BC-9883BC28535A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7" creationId="{6328771A-E507-4332-AD5E-7D8A82B9FAB6}"/>
          </ac:spMkLst>
        </pc:spChg>
        <pc:spChg chg="mod">
          <ac:chgData name="Kinsner, Michael" userId="e732fa8c-5137-4dc0-9deb-a544748b1a5e" providerId="ADAL" clId="{33F2F582-C376-4360-8BA1-9E06E57B47F7}" dt="2021-10-25T20:31:58.245" v="86" actId="404"/>
          <ac:spMkLst>
            <pc:docMk/>
            <pc:sldMk cId="799641028" sldId="2147308325"/>
            <ac:spMk id="38" creationId="{6EAC4894-857B-4896-9C4C-AF40067F36E6}"/>
          </ac:spMkLst>
        </pc:spChg>
        <pc:spChg chg="mod">
          <ac:chgData name="Kinsner, Michael" userId="e732fa8c-5137-4dc0-9deb-a544748b1a5e" providerId="ADAL" clId="{33F2F582-C376-4360-8BA1-9E06E57B47F7}" dt="2021-10-25T20:32:09.668" v="89" actId="1076"/>
          <ac:spMkLst>
            <pc:docMk/>
            <pc:sldMk cId="799641028" sldId="2147308325"/>
            <ac:spMk id="236544" creationId="{D7CFBFCF-80C4-404E-AC81-C61A2A96C487}"/>
          </ac:spMkLst>
        </pc:spChg>
        <pc:grpChg chg="mod">
          <ac:chgData name="Kinsner, Michael" userId="e732fa8c-5137-4dc0-9deb-a544748b1a5e" providerId="ADAL" clId="{33F2F582-C376-4360-8BA1-9E06E57B47F7}" dt="2021-10-25T20:32:12.873" v="90"/>
          <ac:grpSpMkLst>
            <pc:docMk/>
            <pc:sldMk cId="799641028" sldId="2147308325"/>
            <ac:grpSpMk id="4" creationId="{CB2FD428-E742-40DD-B789-3F8C14A0FDBB}"/>
          </ac:grpSpMkLst>
        </pc:grpChg>
        <pc:grpChg chg="mod">
          <ac:chgData name="Kinsner, Michael" userId="e732fa8c-5137-4dc0-9deb-a544748b1a5e" providerId="ADAL" clId="{33F2F582-C376-4360-8BA1-9E06E57B47F7}" dt="2021-10-25T20:32:02.404" v="87" actId="1076"/>
          <ac:grpSpMkLst>
            <pc:docMk/>
            <pc:sldMk cId="799641028" sldId="2147308325"/>
            <ac:grpSpMk id="19" creationId="{47C27DED-1CFB-4779-B94B-8EBC868FF86C}"/>
          </ac:grpSpMkLst>
        </pc:grpChg>
        <pc:cxnChg chg="mod">
          <ac:chgData name="Kinsner, Michael" userId="e732fa8c-5137-4dc0-9deb-a544748b1a5e" providerId="ADAL" clId="{33F2F582-C376-4360-8BA1-9E06E57B47F7}" dt="2021-10-25T20:31:08.386" v="81" actId="404"/>
          <ac:cxnSpMkLst>
            <pc:docMk/>
            <pc:sldMk cId="799641028" sldId="2147308325"/>
            <ac:cxnSpMk id="36" creationId="{C91B4780-CECC-4E90-8048-AB86133E2961}"/>
          </ac:cxnSpMkLst>
        </pc:cxnChg>
      </pc:sldChg>
      <pc:sldChg chg="addSp delSp modSp add mod">
        <pc:chgData name="Kinsner, Michael" userId="e732fa8c-5137-4dc0-9deb-a544748b1a5e" providerId="ADAL" clId="{33F2F582-C376-4360-8BA1-9E06E57B47F7}" dt="2021-10-26T18:31:08.816" v="3559" actId="1076"/>
        <pc:sldMkLst>
          <pc:docMk/>
          <pc:sldMk cId="474528736" sldId="2147308326"/>
        </pc:sldMkLst>
        <pc:spChg chg="mod">
          <ac:chgData name="Kinsner, Michael" userId="e732fa8c-5137-4dc0-9deb-a544748b1a5e" providerId="ADAL" clId="{33F2F582-C376-4360-8BA1-9E06E57B47F7}" dt="2021-10-26T16:41:40.642" v="2409" actId="20577"/>
          <ac:spMkLst>
            <pc:docMk/>
            <pc:sldMk cId="474528736" sldId="2147308326"/>
            <ac:spMk id="2" creationId="{E8E4FD6C-7B91-4B3E-B4B5-8631150FC355}"/>
          </ac:spMkLst>
        </pc:spChg>
        <pc:spChg chg="mod">
          <ac:chgData name="Kinsner, Michael" userId="e732fa8c-5137-4dc0-9deb-a544748b1a5e" providerId="ADAL" clId="{33F2F582-C376-4360-8BA1-9E06E57B47F7}" dt="2021-10-26T16:12:06.708" v="1979" actId="404"/>
          <ac:spMkLst>
            <pc:docMk/>
            <pc:sldMk cId="474528736" sldId="2147308326"/>
            <ac:spMk id="7" creationId="{596019D5-7093-4FA5-BB20-26164E8B9068}"/>
          </ac:spMkLst>
        </pc:spChg>
        <pc:spChg chg="mod">
          <ac:chgData name="Kinsner, Michael" userId="e732fa8c-5137-4dc0-9deb-a544748b1a5e" providerId="ADAL" clId="{33F2F582-C376-4360-8BA1-9E06E57B47F7}" dt="2021-10-26T16:12:17.562" v="1984" actId="6549"/>
          <ac:spMkLst>
            <pc:docMk/>
            <pc:sldMk cId="474528736" sldId="2147308326"/>
            <ac:spMk id="8" creationId="{AF0B0A0F-BEA1-4FEF-BF64-3406E06061E5}"/>
          </ac:spMkLst>
        </pc:spChg>
        <pc:spChg chg="mod">
          <ac:chgData name="Kinsner, Michael" userId="e732fa8c-5137-4dc0-9deb-a544748b1a5e" providerId="ADAL" clId="{33F2F582-C376-4360-8BA1-9E06E57B47F7}" dt="2021-10-26T15:59:52.507" v="1938" actId="1076"/>
          <ac:spMkLst>
            <pc:docMk/>
            <pc:sldMk cId="474528736" sldId="2147308326"/>
            <ac:spMk id="62" creationId="{8FF27CA9-B1F4-463B-912A-138485F6CFCF}"/>
          </ac:spMkLst>
        </pc:spChg>
        <pc:spChg chg="mod">
          <ac:chgData name="Kinsner, Michael" userId="e732fa8c-5137-4dc0-9deb-a544748b1a5e" providerId="ADAL" clId="{33F2F582-C376-4360-8BA1-9E06E57B47F7}" dt="2021-10-26T15:59:52.507" v="1938" actId="1076"/>
          <ac:spMkLst>
            <pc:docMk/>
            <pc:sldMk cId="474528736" sldId="2147308326"/>
            <ac:spMk id="65" creationId="{3EBA25D6-837F-4B16-93B5-8DBACF0FC616}"/>
          </ac:spMkLst>
        </pc:spChg>
        <pc:spChg chg="mod">
          <ac:chgData name="Kinsner, Michael" userId="e732fa8c-5137-4dc0-9deb-a544748b1a5e" providerId="ADAL" clId="{33F2F582-C376-4360-8BA1-9E06E57B47F7}" dt="2021-10-26T15:59:52.507" v="1938" actId="1076"/>
          <ac:spMkLst>
            <pc:docMk/>
            <pc:sldMk cId="474528736" sldId="2147308326"/>
            <ac:spMk id="66" creationId="{4EBED902-8146-4693-9567-EE9B62FF3987}"/>
          </ac:spMkLst>
        </pc:spChg>
        <pc:spChg chg="del mod topLvl">
          <ac:chgData name="Kinsner, Michael" userId="e732fa8c-5137-4dc0-9deb-a544748b1a5e" providerId="ADAL" clId="{33F2F582-C376-4360-8BA1-9E06E57B47F7}" dt="2021-10-26T15:45:57.052" v="1540" actId="478"/>
          <ac:spMkLst>
            <pc:docMk/>
            <pc:sldMk cId="474528736" sldId="2147308326"/>
            <ac:spMk id="67" creationId="{1759E07F-9D71-4E4E-8310-A56CC4E609CA}"/>
          </ac:spMkLst>
        </pc:spChg>
        <pc:spChg chg="add mod">
          <ac:chgData name="Kinsner, Michael" userId="e732fa8c-5137-4dc0-9deb-a544748b1a5e" providerId="ADAL" clId="{33F2F582-C376-4360-8BA1-9E06E57B47F7}" dt="2021-10-26T16:14:01.300" v="2027" actId="20577"/>
          <ac:spMkLst>
            <pc:docMk/>
            <pc:sldMk cId="474528736" sldId="2147308326"/>
            <ac:spMk id="150" creationId="{5E69D2E2-1B52-4C7C-8196-94F01D3DD802}"/>
          </ac:spMkLst>
        </pc:spChg>
        <pc:spChg chg="add mod">
          <ac:chgData name="Kinsner, Michael" userId="e732fa8c-5137-4dc0-9deb-a544748b1a5e" providerId="ADAL" clId="{33F2F582-C376-4360-8BA1-9E06E57B47F7}" dt="2021-10-26T16:13:55.426" v="2016" actId="1076"/>
          <ac:spMkLst>
            <pc:docMk/>
            <pc:sldMk cId="474528736" sldId="2147308326"/>
            <ac:spMk id="151" creationId="{DA679C75-CB80-465C-9C75-06D90CB67071}"/>
          </ac:spMkLst>
        </pc:spChg>
        <pc:spChg chg="add mod">
          <ac:chgData name="Kinsner, Michael" userId="e732fa8c-5137-4dc0-9deb-a544748b1a5e" providerId="ADAL" clId="{33F2F582-C376-4360-8BA1-9E06E57B47F7}" dt="2021-10-26T16:19:12.483" v="2110" actId="1076"/>
          <ac:spMkLst>
            <pc:docMk/>
            <pc:sldMk cId="474528736" sldId="2147308326"/>
            <ac:spMk id="153" creationId="{F701816C-74EA-42EB-9BEF-F299C092C912}"/>
          </ac:spMkLst>
        </pc:spChg>
        <pc:spChg chg="mod">
          <ac:chgData name="Kinsner, Michael" userId="e732fa8c-5137-4dc0-9deb-a544748b1a5e" providerId="ADAL" clId="{33F2F582-C376-4360-8BA1-9E06E57B47F7}" dt="2021-10-26T16:12:52.986" v="1985" actId="1076"/>
          <ac:spMkLst>
            <pc:docMk/>
            <pc:sldMk cId="474528736" sldId="2147308326"/>
            <ac:spMk id="288" creationId="{BD5C27A0-D2F7-4338-9CCF-C686BC2201B7}"/>
          </ac:spMkLst>
        </pc:spChg>
        <pc:spChg chg="del topLvl">
          <ac:chgData name="Kinsner, Michael" userId="e732fa8c-5137-4dc0-9deb-a544748b1a5e" providerId="ADAL" clId="{33F2F582-C376-4360-8BA1-9E06E57B47F7}" dt="2021-10-26T13:59:23.464" v="960" actId="478"/>
          <ac:spMkLst>
            <pc:docMk/>
            <pc:sldMk cId="474528736" sldId="2147308326"/>
            <ac:spMk id="236547" creationId="{D75C5F14-2CCD-4C1F-B1C8-86BE148B2AD3}"/>
          </ac:spMkLst>
        </pc:spChg>
        <pc:grpChg chg="mod">
          <ac:chgData name="Kinsner, Michael" userId="e732fa8c-5137-4dc0-9deb-a544748b1a5e" providerId="ADAL" clId="{33F2F582-C376-4360-8BA1-9E06E57B47F7}" dt="2021-10-26T15:59:52.507" v="1938" actId="1076"/>
          <ac:grpSpMkLst>
            <pc:docMk/>
            <pc:sldMk cId="474528736" sldId="2147308326"/>
            <ac:grpSpMk id="41" creationId="{0990167A-68E2-40E3-89D9-98021C8581A4}"/>
          </ac:grpSpMkLst>
        </pc:grpChg>
        <pc:grpChg chg="mod">
          <ac:chgData name="Kinsner, Michael" userId="e732fa8c-5137-4dc0-9deb-a544748b1a5e" providerId="ADAL" clId="{33F2F582-C376-4360-8BA1-9E06E57B47F7}" dt="2021-10-26T18:31:08.816" v="3559" actId="1076"/>
          <ac:grpSpMkLst>
            <pc:docMk/>
            <pc:sldMk cId="474528736" sldId="2147308326"/>
            <ac:grpSpMk id="59" creationId="{DB43069B-2384-4FCA-AADC-1260E9742CD5}"/>
          </ac:grpSpMkLst>
        </pc:grpChg>
        <pc:grpChg chg="mod">
          <ac:chgData name="Kinsner, Michael" userId="e732fa8c-5137-4dc0-9deb-a544748b1a5e" providerId="ADAL" clId="{33F2F582-C376-4360-8BA1-9E06E57B47F7}" dt="2021-10-26T15:59:52.507" v="1938" actId="1076"/>
          <ac:grpSpMkLst>
            <pc:docMk/>
            <pc:sldMk cId="474528736" sldId="2147308326"/>
            <ac:grpSpMk id="266" creationId="{49363874-4F5C-4F0F-8940-51D928A58CE2}"/>
          </ac:grpSpMkLst>
        </pc:grpChg>
        <pc:grpChg chg="del">
          <ac:chgData name="Kinsner, Michael" userId="e732fa8c-5137-4dc0-9deb-a544748b1a5e" providerId="ADAL" clId="{33F2F582-C376-4360-8BA1-9E06E57B47F7}" dt="2021-10-26T13:59:23.464" v="960" actId="478"/>
          <ac:grpSpMkLst>
            <pc:docMk/>
            <pc:sldMk cId="474528736" sldId="2147308326"/>
            <ac:grpSpMk id="267" creationId="{7C507B7A-A166-493C-960F-BAEFF893D8CF}"/>
          </ac:grpSpMkLst>
        </pc:grpChg>
        <pc:grpChg chg="del mod">
          <ac:chgData name="Kinsner, Michael" userId="e732fa8c-5137-4dc0-9deb-a544748b1a5e" providerId="ADAL" clId="{33F2F582-C376-4360-8BA1-9E06E57B47F7}" dt="2021-10-26T15:46:00.025" v="1542" actId="478"/>
          <ac:grpSpMkLst>
            <pc:docMk/>
            <pc:sldMk cId="474528736" sldId="2147308326"/>
            <ac:grpSpMk id="236549" creationId="{0DDDEB44-3470-450C-8BE8-79A4C50E8944}"/>
          </ac:grpSpMkLst>
        </pc:grpChg>
        <pc:picChg chg="mod">
          <ac:chgData name="Kinsner, Michael" userId="e732fa8c-5137-4dc0-9deb-a544748b1a5e" providerId="ADAL" clId="{33F2F582-C376-4360-8BA1-9E06E57B47F7}" dt="2021-10-26T15:59:52.507" v="1938" actId="1076"/>
          <ac:picMkLst>
            <pc:docMk/>
            <pc:sldMk cId="474528736" sldId="2147308326"/>
            <ac:picMk id="236544" creationId="{C5C0F67F-B80A-4C7E-857F-E7C01845231A}"/>
          </ac:picMkLst>
        </pc:picChg>
        <pc:cxnChg chg="add mod">
          <ac:chgData name="Kinsner, Michael" userId="e732fa8c-5137-4dc0-9deb-a544748b1a5e" providerId="ADAL" clId="{33F2F582-C376-4360-8BA1-9E06E57B47F7}" dt="2021-10-26T16:19:12.483" v="2110" actId="1076"/>
          <ac:cxnSpMkLst>
            <pc:docMk/>
            <pc:sldMk cId="474528736" sldId="2147308326"/>
            <ac:cxnSpMk id="152" creationId="{1CCBBC47-9B6B-40E4-BBF3-5F1DC5818835}"/>
          </ac:cxnSpMkLst>
        </pc:cxnChg>
      </pc:sldChg>
      <pc:sldChg chg="modSp mod">
        <pc:chgData name="Kinsner, Michael" userId="e732fa8c-5137-4dc0-9deb-a544748b1a5e" providerId="ADAL" clId="{33F2F582-C376-4360-8BA1-9E06E57B47F7}" dt="2021-10-26T18:12:44.447" v="2970" actId="20577"/>
        <pc:sldMkLst>
          <pc:docMk/>
          <pc:sldMk cId="271527740" sldId="2147308327"/>
        </pc:sldMkLst>
        <pc:spChg chg="mod">
          <ac:chgData name="Kinsner, Michael" userId="e732fa8c-5137-4dc0-9deb-a544748b1a5e" providerId="ADAL" clId="{33F2F582-C376-4360-8BA1-9E06E57B47F7}" dt="2021-10-26T18:12:44.447" v="2970" actId="20577"/>
          <ac:spMkLst>
            <pc:docMk/>
            <pc:sldMk cId="271527740" sldId="2147308327"/>
            <ac:spMk id="2" creationId="{EA3174EF-A195-477B-B222-127C7495D4F8}"/>
          </ac:spMkLst>
        </pc:spChg>
        <pc:spChg chg="mod">
          <ac:chgData name="Kinsner, Michael" userId="e732fa8c-5137-4dc0-9deb-a544748b1a5e" providerId="ADAL" clId="{33F2F582-C376-4360-8BA1-9E06E57B47F7}" dt="2021-10-26T16:14:54.826" v="2071" actId="20577"/>
          <ac:spMkLst>
            <pc:docMk/>
            <pc:sldMk cId="271527740" sldId="2147308327"/>
            <ac:spMk id="3" creationId="{091C246B-87BB-42A2-98AF-11B9DB92609F}"/>
          </ac:spMkLst>
        </pc:spChg>
      </pc:sldChg>
      <pc:sldChg chg="addSp delSp modSp new del mod">
        <pc:chgData name="Kinsner, Michael" userId="e732fa8c-5137-4dc0-9deb-a544748b1a5e" providerId="ADAL" clId="{33F2F582-C376-4360-8BA1-9E06E57B47F7}" dt="2021-10-26T18:25:49.832" v="3433" actId="47"/>
        <pc:sldMkLst>
          <pc:docMk/>
          <pc:sldMk cId="107728355" sldId="2147308328"/>
        </pc:sldMkLst>
        <pc:spChg chg="del">
          <ac:chgData name="Kinsner, Michael" userId="e732fa8c-5137-4dc0-9deb-a544748b1a5e" providerId="ADAL" clId="{33F2F582-C376-4360-8BA1-9E06E57B47F7}" dt="2021-10-26T16:20:03.884" v="2112" actId="478"/>
          <ac:spMkLst>
            <pc:docMk/>
            <pc:sldMk cId="107728355" sldId="2147308328"/>
            <ac:spMk id="3" creationId="{1DC3D00A-2AC0-45D1-8399-7F258E6CC803}"/>
          </ac:spMkLst>
        </pc:spChg>
        <pc:spChg chg="add del mod">
          <ac:chgData name="Kinsner, Michael" userId="e732fa8c-5137-4dc0-9deb-a544748b1a5e" providerId="ADAL" clId="{33F2F582-C376-4360-8BA1-9E06E57B47F7}" dt="2021-10-26T16:54:33.317" v="2515" actId="164"/>
          <ac:spMkLst>
            <pc:docMk/>
            <pc:sldMk cId="107728355" sldId="2147308328"/>
            <ac:spMk id="4" creationId="{B54FBC20-2863-45DA-9FC0-7F406DDAEDA8}"/>
          </ac:spMkLst>
        </pc:spChg>
        <pc:spChg chg="add del mod ord">
          <ac:chgData name="Kinsner, Michael" userId="e732fa8c-5137-4dc0-9deb-a544748b1a5e" providerId="ADAL" clId="{33F2F582-C376-4360-8BA1-9E06E57B47F7}" dt="2021-10-26T16:24:00.817" v="2159"/>
          <ac:spMkLst>
            <pc:docMk/>
            <pc:sldMk cId="107728355" sldId="2147308328"/>
            <ac:spMk id="44" creationId="{15F97B0C-C44E-4626-81F9-BB46BD5D9425}"/>
          </ac:spMkLst>
        </pc:spChg>
        <pc:spChg chg="add del mod">
          <ac:chgData name="Kinsner, Michael" userId="e732fa8c-5137-4dc0-9deb-a544748b1a5e" providerId="ADAL" clId="{33F2F582-C376-4360-8BA1-9E06E57B47F7}" dt="2021-10-26T16:24:00.817" v="2159"/>
          <ac:spMkLst>
            <pc:docMk/>
            <pc:sldMk cId="107728355" sldId="2147308328"/>
            <ac:spMk id="45" creationId="{3BF2AE8D-EB25-4566-803B-2351BF29180B}"/>
          </ac:spMkLst>
        </pc:spChg>
        <pc:spChg chg="mod">
          <ac:chgData name="Kinsner, Michael" userId="e732fa8c-5137-4dc0-9deb-a544748b1a5e" providerId="ADAL" clId="{33F2F582-C376-4360-8BA1-9E06E57B47F7}" dt="2021-10-26T16:54:33.317" v="2515" actId="164"/>
          <ac:spMkLst>
            <pc:docMk/>
            <pc:sldMk cId="107728355" sldId="2147308328"/>
            <ac:spMk id="46" creationId="{B9808D53-731A-4A02-917E-B30EA73AA8A8}"/>
          </ac:spMkLst>
        </pc:spChg>
        <pc:grpChg chg="add del mod topLvl">
          <ac:chgData name="Kinsner, Michael" userId="e732fa8c-5137-4dc0-9deb-a544748b1a5e" providerId="ADAL" clId="{33F2F582-C376-4360-8BA1-9E06E57B47F7}" dt="2021-10-26T16:22:24.457" v="2152" actId="165"/>
          <ac:grpSpMkLst>
            <pc:docMk/>
            <pc:sldMk cId="107728355" sldId="2147308328"/>
            <ac:grpSpMk id="26" creationId="{68A39651-2851-45EB-9F9C-CC5298D674BB}"/>
          </ac:grpSpMkLst>
        </pc:grpChg>
        <pc:grpChg chg="add del mod topLvl">
          <ac:chgData name="Kinsner, Michael" userId="e732fa8c-5137-4dc0-9deb-a544748b1a5e" providerId="ADAL" clId="{33F2F582-C376-4360-8BA1-9E06E57B47F7}" dt="2021-10-26T16:22:24.457" v="2152" actId="165"/>
          <ac:grpSpMkLst>
            <pc:docMk/>
            <pc:sldMk cId="107728355" sldId="2147308328"/>
            <ac:grpSpMk id="27" creationId="{B526AD4C-07C2-4383-A3C7-13F96A85C3C9}"/>
          </ac:grpSpMkLst>
        </pc:grpChg>
        <pc:grpChg chg="add del mod">
          <ac:chgData name="Kinsner, Michael" userId="e732fa8c-5137-4dc0-9deb-a544748b1a5e" providerId="ADAL" clId="{33F2F582-C376-4360-8BA1-9E06E57B47F7}" dt="2021-10-26T16:22:24.213" v="2151" actId="165"/>
          <ac:grpSpMkLst>
            <pc:docMk/>
            <pc:sldMk cId="107728355" sldId="2147308328"/>
            <ac:grpSpMk id="43" creationId="{7B79647D-7307-4896-924A-838180AC79F2}"/>
          </ac:grpSpMkLst>
        </pc:grpChg>
        <pc:grpChg chg="add mod">
          <ac:chgData name="Kinsner, Michael" userId="e732fa8c-5137-4dc0-9deb-a544748b1a5e" providerId="ADAL" clId="{33F2F582-C376-4360-8BA1-9E06E57B47F7}" dt="2021-10-26T16:54:33.317" v="2515" actId="164"/>
          <ac:grpSpMkLst>
            <pc:docMk/>
            <pc:sldMk cId="107728355" sldId="2147308328"/>
            <ac:grpSpMk id="47" creationId="{1AFAA7F3-E059-4816-8565-088FBFA6FA97}"/>
          </ac:grpSpMkLst>
        </pc:grpChg>
        <pc:cxnChg chg="add mod or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6" creationId="{B51FC8AC-57E3-4471-A7D6-451D1030FC96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7" creationId="{8549AAD4-C66E-40FC-83C0-2A0B9F1A93E7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8" creationId="{6C750012-F0AA-4B29-A7B3-A20A237AC942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9" creationId="{526ADF1E-77FC-4615-910E-75091ED5562B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10" creationId="{A6648A4C-6785-4E55-8B11-AB170EB368C5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11" creationId="{D881C046-6171-4D77-B628-F3DFF6514AED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12" creationId="{D364ED76-1598-4A9F-9A3C-5FA838783AE6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13" creationId="{D00BA7A4-084B-4CE8-91CE-BD92160E1149}"/>
          </ac:cxnSpMkLst>
        </pc:cxnChg>
        <pc:cxnChg chg="add del mod">
          <ac:chgData name="Kinsner, Michael" userId="e732fa8c-5137-4dc0-9deb-a544748b1a5e" providerId="ADAL" clId="{33F2F582-C376-4360-8BA1-9E06E57B47F7}" dt="2021-10-26T16:21:02.234" v="2128" actId="478"/>
          <ac:cxnSpMkLst>
            <pc:docMk/>
            <pc:sldMk cId="107728355" sldId="2147308328"/>
            <ac:cxnSpMk id="14" creationId="{42ABF615-D142-474F-A13B-DCCB7B7C5298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15" creationId="{C1F7AEF6-15B3-47B7-B600-643CB0188C7F}"/>
          </ac:cxnSpMkLst>
        </pc:cxnChg>
        <pc:cxnChg chg="add mod">
          <ac:chgData name="Kinsner, Michael" userId="e732fa8c-5137-4dc0-9deb-a544748b1a5e" providerId="ADAL" clId="{33F2F582-C376-4360-8BA1-9E06E57B47F7}" dt="2021-10-26T16:21:14.838" v="2138"/>
          <ac:cxnSpMkLst>
            <pc:docMk/>
            <pc:sldMk cId="107728355" sldId="2147308328"/>
            <ac:cxnSpMk id="16" creationId="{1A4873B9-086A-40BD-A995-45644361E3BD}"/>
          </ac:cxnSpMkLst>
        </pc:cxnChg>
        <pc:cxnChg chg="add mod">
          <ac:chgData name="Kinsner, Michael" userId="e732fa8c-5137-4dc0-9deb-a544748b1a5e" providerId="ADAL" clId="{33F2F582-C376-4360-8BA1-9E06E57B47F7}" dt="2021-10-26T16:21:14.626" v="2137"/>
          <ac:cxnSpMkLst>
            <pc:docMk/>
            <pc:sldMk cId="107728355" sldId="2147308328"/>
            <ac:cxnSpMk id="17" creationId="{CF3D8002-FA23-4DE5-A10E-D9160DE879FC}"/>
          </ac:cxnSpMkLst>
        </pc:cxnChg>
        <pc:cxnChg chg="add mod">
          <ac:chgData name="Kinsner, Michael" userId="e732fa8c-5137-4dc0-9deb-a544748b1a5e" providerId="ADAL" clId="{33F2F582-C376-4360-8BA1-9E06E57B47F7}" dt="2021-10-26T16:21:14.394" v="2136"/>
          <ac:cxnSpMkLst>
            <pc:docMk/>
            <pc:sldMk cId="107728355" sldId="2147308328"/>
            <ac:cxnSpMk id="18" creationId="{07F6A345-3662-47AE-A3F4-29A75F3B092F}"/>
          </ac:cxnSpMkLst>
        </pc:cxnChg>
        <pc:cxnChg chg="add mod">
          <ac:chgData name="Kinsner, Michael" userId="e732fa8c-5137-4dc0-9deb-a544748b1a5e" providerId="ADAL" clId="{33F2F582-C376-4360-8BA1-9E06E57B47F7}" dt="2021-10-26T16:21:13.940" v="2135"/>
          <ac:cxnSpMkLst>
            <pc:docMk/>
            <pc:sldMk cId="107728355" sldId="2147308328"/>
            <ac:cxnSpMk id="19" creationId="{7CB75424-E183-4910-A349-65392E18AD8D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0" creationId="{42357DE3-7B09-4A0C-9F20-D3741F1B8BEF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1" creationId="{8F338D93-8870-4E76-AF4A-93BFCC5F8D01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2" creationId="{13DECF17-92A1-42CA-9813-0E2CA8F0F7CA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3" creationId="{71ABB8E0-DFE5-4CDC-B8D0-238ED81FBE5B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4" creationId="{E6343379-E15B-47BC-AA03-A599CCE092CC}"/>
          </ac:cxnSpMkLst>
        </pc:cxnChg>
        <pc:cxnChg chg="add 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5" creationId="{81F4AC9F-D5D9-456D-87BF-A757D40B670A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8" creationId="{10DC8A55-6476-4754-BC75-7BBEE199C2C9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29" creationId="{9C3ED6B4-01AE-486E-AA58-A2BB5A1036FC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0" creationId="{0A6FB655-D388-4937-87CF-2F5296CCC2FE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1" creationId="{9EA39BE5-226D-4CF7-911F-CDA7C90C1AF0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2" creationId="{A0319AD4-2B8D-4AC4-8E3E-927A91E4E0F6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3" creationId="{2AC087D6-5D47-4F8C-968E-CB9FD36470D6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4" creationId="{B99CA473-2518-4570-B647-4672FFBE1ADD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5" creationId="{73CDC3F6-7021-47BD-B14F-75AC01B5119C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6" creationId="{C476CA50-C684-4DE0-8273-EDBCB9CB8520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7" creationId="{3B352645-5C0B-48D6-BAB9-81A33B6C27C6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8" creationId="{93043F6F-BB91-4D66-A12D-6BF68E55C162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39" creationId="{3DB34588-CAC7-443F-BD73-77F2922AE304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40" creationId="{9C0FC534-CEA9-4C9D-95D9-84627093509B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41" creationId="{DEFA816A-270A-4641-B39C-287BBFAB424B}"/>
          </ac:cxnSpMkLst>
        </pc:cxnChg>
        <pc:cxnChg chg="mod topLvl">
          <ac:chgData name="Kinsner, Michael" userId="e732fa8c-5137-4dc0-9deb-a544748b1a5e" providerId="ADAL" clId="{33F2F582-C376-4360-8BA1-9E06E57B47F7}" dt="2021-10-26T16:54:33.317" v="2515" actId="164"/>
          <ac:cxnSpMkLst>
            <pc:docMk/>
            <pc:sldMk cId="107728355" sldId="2147308328"/>
            <ac:cxnSpMk id="42" creationId="{C092A8B2-E39F-420C-AA08-D369E5D227C4}"/>
          </ac:cxnSpMkLst>
        </pc:cxnChg>
      </pc:sldChg>
      <pc:sldChg chg="addSp modSp new mod">
        <pc:chgData name="Kinsner, Michael" userId="e732fa8c-5137-4dc0-9deb-a544748b1a5e" providerId="ADAL" clId="{33F2F582-C376-4360-8BA1-9E06E57B47F7}" dt="2021-10-26T18:20:59.592" v="3396" actId="1076"/>
        <pc:sldMkLst>
          <pc:docMk/>
          <pc:sldMk cId="1525548558" sldId="2147308329"/>
        </pc:sldMkLst>
        <pc:spChg chg="mod">
          <ac:chgData name="Kinsner, Michael" userId="e732fa8c-5137-4dc0-9deb-a544748b1a5e" providerId="ADAL" clId="{33F2F582-C376-4360-8BA1-9E06E57B47F7}" dt="2021-10-26T18:18:35.286" v="3131" actId="20577"/>
          <ac:spMkLst>
            <pc:docMk/>
            <pc:sldMk cId="1525548558" sldId="2147308329"/>
            <ac:spMk id="2" creationId="{741EF2D0-BF21-4ED9-B317-1895C3116535}"/>
          </ac:spMkLst>
        </pc:spChg>
        <pc:spChg chg="mod">
          <ac:chgData name="Kinsner, Michael" userId="e732fa8c-5137-4dc0-9deb-a544748b1a5e" providerId="ADAL" clId="{33F2F582-C376-4360-8BA1-9E06E57B47F7}" dt="2021-10-26T18:20:56.632" v="3395" actId="14100"/>
          <ac:spMkLst>
            <pc:docMk/>
            <pc:sldMk cId="1525548558" sldId="2147308329"/>
            <ac:spMk id="3" creationId="{07E40955-8431-49CB-A35C-9F15AD307262}"/>
          </ac:spMkLst>
        </pc:spChg>
        <pc:picChg chg="add mod">
          <ac:chgData name="Kinsner, Michael" userId="e732fa8c-5137-4dc0-9deb-a544748b1a5e" providerId="ADAL" clId="{33F2F582-C376-4360-8BA1-9E06E57B47F7}" dt="2021-10-26T18:20:59.592" v="3396" actId="1076"/>
          <ac:picMkLst>
            <pc:docMk/>
            <pc:sldMk cId="1525548558" sldId="2147308329"/>
            <ac:picMk id="4" creationId="{789C45CD-3E34-4006-B218-A237E362E422}"/>
          </ac:picMkLst>
        </pc:picChg>
      </pc:sldChg>
      <pc:sldChg chg="addSp delSp modSp add mod">
        <pc:chgData name="Kinsner, Michael" userId="e732fa8c-5137-4dc0-9deb-a544748b1a5e" providerId="ADAL" clId="{33F2F582-C376-4360-8BA1-9E06E57B47F7}" dt="2021-10-26T18:13:17.881" v="3026" actId="20577"/>
        <pc:sldMkLst>
          <pc:docMk/>
          <pc:sldMk cId="1251296146" sldId="2147308330"/>
        </pc:sldMkLst>
        <pc:spChg chg="mod">
          <ac:chgData name="Kinsner, Michael" userId="e732fa8c-5137-4dc0-9deb-a544748b1a5e" providerId="ADAL" clId="{33F2F582-C376-4360-8BA1-9E06E57B47F7}" dt="2021-10-26T18:13:17.881" v="3026" actId="20577"/>
          <ac:spMkLst>
            <pc:docMk/>
            <pc:sldMk cId="1251296146" sldId="2147308330"/>
            <ac:spMk id="2" creationId="{E8E4FD6C-7B91-4B3E-B4B5-8631150FC355}"/>
          </ac:spMkLst>
        </pc:spChg>
        <pc:spChg chg="del">
          <ac:chgData name="Kinsner, Michael" userId="e732fa8c-5137-4dc0-9deb-a544748b1a5e" providerId="ADAL" clId="{33F2F582-C376-4360-8BA1-9E06E57B47F7}" dt="2021-10-26T16:43:15.966" v="2413" actId="478"/>
          <ac:spMkLst>
            <pc:docMk/>
            <pc:sldMk cId="1251296146" sldId="2147308330"/>
            <ac:spMk id="7" creationId="{596019D5-7093-4FA5-BB20-26164E8B9068}"/>
          </ac:spMkLst>
        </pc:spChg>
        <pc:spChg chg="mod">
          <ac:chgData name="Kinsner, Michael" userId="e732fa8c-5137-4dc0-9deb-a544748b1a5e" providerId="ADAL" clId="{33F2F582-C376-4360-8BA1-9E06E57B47F7}" dt="2021-10-26T17:01:02.954" v="2916" actId="1076"/>
          <ac:spMkLst>
            <pc:docMk/>
            <pc:sldMk cId="1251296146" sldId="2147308330"/>
            <ac:spMk id="8" creationId="{AF0B0A0F-BEA1-4FEF-BF64-3406E06061E5}"/>
          </ac:spMkLst>
        </pc:spChg>
        <pc:spChg chg="add mod">
          <ac:chgData name="Kinsner, Michael" userId="e732fa8c-5137-4dc0-9deb-a544748b1a5e" providerId="ADAL" clId="{33F2F582-C376-4360-8BA1-9E06E57B47F7}" dt="2021-10-26T16:56:36.392" v="2546" actId="1076"/>
          <ac:spMkLst>
            <pc:docMk/>
            <pc:sldMk cId="1251296146" sldId="2147308330"/>
            <ac:spMk id="10" creationId="{51780BAC-8B8E-4F11-BAD8-7331488D79DA}"/>
          </ac:spMkLst>
        </pc:spChg>
        <pc:spChg chg="del">
          <ac:chgData name="Kinsner, Michael" userId="e732fa8c-5137-4dc0-9deb-a544748b1a5e" providerId="ADAL" clId="{33F2F582-C376-4360-8BA1-9E06E57B47F7}" dt="2021-10-26T16:48:44.943" v="2418" actId="478"/>
          <ac:spMkLst>
            <pc:docMk/>
            <pc:sldMk cId="1251296146" sldId="2147308330"/>
            <ac:spMk id="62" creationId="{8FF27CA9-B1F4-463B-912A-138485F6CFCF}"/>
          </ac:spMkLst>
        </pc:spChg>
        <pc:spChg chg="mod ord">
          <ac:chgData name="Kinsner, Michael" userId="e732fa8c-5137-4dc0-9deb-a544748b1a5e" providerId="ADAL" clId="{33F2F582-C376-4360-8BA1-9E06E57B47F7}" dt="2021-10-26T16:56:38.165" v="2547" actId="1076"/>
          <ac:spMkLst>
            <pc:docMk/>
            <pc:sldMk cId="1251296146" sldId="2147308330"/>
            <ac:spMk id="65" creationId="{3EBA25D6-837F-4B16-93B5-8DBACF0FC616}"/>
          </ac:spMkLst>
        </pc:spChg>
        <pc:spChg chg="mod">
          <ac:chgData name="Kinsner, Michael" userId="e732fa8c-5137-4dc0-9deb-a544748b1a5e" providerId="ADAL" clId="{33F2F582-C376-4360-8BA1-9E06E57B47F7}" dt="2021-10-26T17:01:05.889" v="2917" actId="1076"/>
          <ac:spMkLst>
            <pc:docMk/>
            <pc:sldMk cId="1251296146" sldId="2147308330"/>
            <ac:spMk id="66" creationId="{4EBED902-8146-4693-9567-EE9B62FF3987}"/>
          </ac:spMkLst>
        </pc:spChg>
        <pc:spChg chg="add mod">
          <ac:chgData name="Kinsner, Michael" userId="e732fa8c-5137-4dc0-9deb-a544748b1a5e" providerId="ADAL" clId="{33F2F582-C376-4360-8BA1-9E06E57B47F7}" dt="2021-10-26T16:56:11.784" v="2538" actId="164"/>
          <ac:spMkLst>
            <pc:docMk/>
            <pc:sldMk cId="1251296146" sldId="2147308330"/>
            <ac:spMk id="149" creationId="{D946062C-45E9-4BB3-A39D-B456453CE7FA}"/>
          </ac:spMkLst>
        </pc:spChg>
        <pc:spChg chg="del">
          <ac:chgData name="Kinsner, Michael" userId="e732fa8c-5137-4dc0-9deb-a544748b1a5e" providerId="ADAL" clId="{33F2F582-C376-4360-8BA1-9E06E57B47F7}" dt="2021-10-26T16:42:06.640" v="2412" actId="478"/>
          <ac:spMkLst>
            <pc:docMk/>
            <pc:sldMk cId="1251296146" sldId="2147308330"/>
            <ac:spMk id="150" creationId="{5E69D2E2-1B52-4C7C-8196-94F01D3DD802}"/>
          </ac:spMkLst>
        </pc:spChg>
        <pc:spChg chg="del">
          <ac:chgData name="Kinsner, Michael" userId="e732fa8c-5137-4dc0-9deb-a544748b1a5e" providerId="ADAL" clId="{33F2F582-C376-4360-8BA1-9E06E57B47F7}" dt="2021-10-26T16:42:04.727" v="2411" actId="478"/>
          <ac:spMkLst>
            <pc:docMk/>
            <pc:sldMk cId="1251296146" sldId="2147308330"/>
            <ac:spMk id="151" creationId="{DA679C75-CB80-465C-9C75-06D90CB67071}"/>
          </ac:spMkLst>
        </pc:spChg>
        <pc:spChg chg="mod">
          <ac:chgData name="Kinsner, Michael" userId="e732fa8c-5137-4dc0-9deb-a544748b1a5e" providerId="ADAL" clId="{33F2F582-C376-4360-8BA1-9E06E57B47F7}" dt="2021-10-26T16:43:22.674" v="2414" actId="1076"/>
          <ac:spMkLst>
            <pc:docMk/>
            <pc:sldMk cId="1251296146" sldId="2147308330"/>
            <ac:spMk id="153" creationId="{F701816C-74EA-42EB-9BEF-F299C092C912}"/>
          </ac:spMkLst>
        </pc:spChg>
        <pc:spChg chg="mod">
          <ac:chgData name="Kinsner, Michael" userId="e732fa8c-5137-4dc0-9deb-a544748b1a5e" providerId="ADAL" clId="{33F2F582-C376-4360-8BA1-9E06E57B47F7}" dt="2021-10-26T16:54:38.992" v="2516"/>
          <ac:spMkLst>
            <pc:docMk/>
            <pc:sldMk cId="1251296146" sldId="2147308330"/>
            <ac:spMk id="155" creationId="{E86ABE2E-2DD5-4680-B65A-B791BD361D41}"/>
          </ac:spMkLst>
        </pc:spChg>
        <pc:spChg chg="mod">
          <ac:chgData name="Kinsner, Michael" userId="e732fa8c-5137-4dc0-9deb-a544748b1a5e" providerId="ADAL" clId="{33F2F582-C376-4360-8BA1-9E06E57B47F7}" dt="2021-10-26T16:54:38.992" v="2516"/>
          <ac:spMkLst>
            <pc:docMk/>
            <pc:sldMk cId="1251296146" sldId="2147308330"/>
            <ac:spMk id="235" creationId="{0748D13C-D801-4450-96B7-4150F1F944D3}"/>
          </ac:spMkLst>
        </pc:spChg>
        <pc:spChg chg="add mod">
          <ac:chgData name="Kinsner, Michael" userId="e732fa8c-5137-4dc0-9deb-a544748b1a5e" providerId="ADAL" clId="{33F2F582-C376-4360-8BA1-9E06E57B47F7}" dt="2021-10-26T17:01:11.463" v="2918" actId="1076"/>
          <ac:spMkLst>
            <pc:docMk/>
            <pc:sldMk cId="1251296146" sldId="2147308330"/>
            <ac:spMk id="236" creationId="{0A57DE92-BCF3-4A3A-B680-14BF3B29F0C3}"/>
          </ac:spMkLst>
        </pc:spChg>
        <pc:spChg chg="add mod">
          <ac:chgData name="Kinsner, Michael" userId="e732fa8c-5137-4dc0-9deb-a544748b1a5e" providerId="ADAL" clId="{33F2F582-C376-4360-8BA1-9E06E57B47F7}" dt="2021-10-26T17:01:11.463" v="2918" actId="1076"/>
          <ac:spMkLst>
            <pc:docMk/>
            <pc:sldMk cId="1251296146" sldId="2147308330"/>
            <ac:spMk id="237" creationId="{D9E1C914-57F3-4674-AFC6-14DF766E1879}"/>
          </ac:spMkLst>
        </pc:spChg>
        <pc:spChg chg="mod">
          <ac:chgData name="Kinsner, Michael" userId="e732fa8c-5137-4dc0-9deb-a544748b1a5e" providerId="ADAL" clId="{33F2F582-C376-4360-8BA1-9E06E57B47F7}" dt="2021-10-26T17:00:49.542" v="2913" actId="207"/>
          <ac:spMkLst>
            <pc:docMk/>
            <pc:sldMk cId="1251296146" sldId="2147308330"/>
            <ac:spMk id="240" creationId="{A8ED85E2-F7D2-437D-928A-0437DB7902BB}"/>
          </ac:spMkLst>
        </pc:spChg>
        <pc:spChg chg="mod">
          <ac:chgData name="Kinsner, Michael" userId="e732fa8c-5137-4dc0-9deb-a544748b1a5e" providerId="ADAL" clId="{33F2F582-C376-4360-8BA1-9E06E57B47F7}" dt="2021-10-26T17:00:11.079" v="2910" actId="14100"/>
          <ac:spMkLst>
            <pc:docMk/>
            <pc:sldMk cId="1251296146" sldId="2147308330"/>
            <ac:spMk id="242" creationId="{7D5DBE32-F919-4670-BBF9-AF3114466E14}"/>
          </ac:spMkLst>
        </pc:spChg>
        <pc:spChg chg="mod">
          <ac:chgData name="Kinsner, Michael" userId="e732fa8c-5137-4dc0-9deb-a544748b1a5e" providerId="ADAL" clId="{33F2F582-C376-4360-8BA1-9E06E57B47F7}" dt="2021-10-26T16:54:09.110" v="2509" actId="1076"/>
          <ac:spMkLst>
            <pc:docMk/>
            <pc:sldMk cId="1251296146" sldId="2147308330"/>
            <ac:spMk id="288" creationId="{BD5C27A0-D2F7-4338-9CCF-C686BC2201B7}"/>
          </ac:spMkLst>
        </pc:spChg>
        <pc:grpChg chg="add mod">
          <ac:chgData name="Kinsner, Michael" userId="e732fa8c-5137-4dc0-9deb-a544748b1a5e" providerId="ADAL" clId="{33F2F582-C376-4360-8BA1-9E06E57B47F7}" dt="2021-10-26T17:01:11.463" v="2918" actId="1076"/>
          <ac:grpSpMkLst>
            <pc:docMk/>
            <pc:sldMk cId="1251296146" sldId="2147308330"/>
            <ac:grpSpMk id="12" creationId="{3C840B14-8873-4035-A6B8-6609B66A6188}"/>
          </ac:grpSpMkLst>
        </pc:grpChg>
        <pc:grpChg chg="del mod">
          <ac:chgData name="Kinsner, Michael" userId="e732fa8c-5137-4dc0-9deb-a544748b1a5e" providerId="ADAL" clId="{33F2F582-C376-4360-8BA1-9E06E57B47F7}" dt="2021-10-26T16:48:47.779" v="2420" actId="478"/>
          <ac:grpSpMkLst>
            <pc:docMk/>
            <pc:sldMk cId="1251296146" sldId="2147308330"/>
            <ac:grpSpMk id="41" creationId="{0990167A-68E2-40E3-89D9-98021C8581A4}"/>
          </ac:grpSpMkLst>
        </pc:grpChg>
        <pc:grpChg chg="mod">
          <ac:chgData name="Kinsner, Michael" userId="e732fa8c-5137-4dc0-9deb-a544748b1a5e" providerId="ADAL" clId="{33F2F582-C376-4360-8BA1-9E06E57B47F7}" dt="2021-10-26T17:01:11.463" v="2918" actId="1076"/>
          <ac:grpSpMkLst>
            <pc:docMk/>
            <pc:sldMk cId="1251296146" sldId="2147308330"/>
            <ac:grpSpMk id="59" creationId="{DB43069B-2384-4FCA-AADC-1260E9742CD5}"/>
          </ac:grpSpMkLst>
        </pc:grpChg>
        <pc:grpChg chg="add mod ord">
          <ac:chgData name="Kinsner, Michael" userId="e732fa8c-5137-4dc0-9deb-a544748b1a5e" providerId="ADAL" clId="{33F2F582-C376-4360-8BA1-9E06E57B47F7}" dt="2021-10-26T16:56:11.784" v="2538" actId="164"/>
          <ac:grpSpMkLst>
            <pc:docMk/>
            <pc:sldMk cId="1251296146" sldId="2147308330"/>
            <ac:grpSpMk id="154" creationId="{9BC68E2D-A8C0-452B-B727-884C60655076}"/>
          </ac:grpSpMkLst>
        </pc:grpChg>
        <pc:grpChg chg="add mod">
          <ac:chgData name="Kinsner, Michael" userId="e732fa8c-5137-4dc0-9deb-a544748b1a5e" providerId="ADAL" clId="{33F2F582-C376-4360-8BA1-9E06E57B47F7}" dt="2021-10-26T17:01:20.377" v="2919" actId="1076"/>
          <ac:grpSpMkLst>
            <pc:docMk/>
            <pc:sldMk cId="1251296146" sldId="2147308330"/>
            <ac:grpSpMk id="239" creationId="{6F13A51E-F10E-42B1-A9FB-5A2BFFF02254}"/>
          </ac:grpSpMkLst>
        </pc:grpChg>
        <pc:grpChg chg="mod">
          <ac:chgData name="Kinsner, Michael" userId="e732fa8c-5137-4dc0-9deb-a544748b1a5e" providerId="ADAL" clId="{33F2F582-C376-4360-8BA1-9E06E57B47F7}" dt="2021-10-26T16:43:22.674" v="2414" actId="1076"/>
          <ac:grpSpMkLst>
            <pc:docMk/>
            <pc:sldMk cId="1251296146" sldId="2147308330"/>
            <ac:grpSpMk id="266" creationId="{49363874-4F5C-4F0F-8940-51D928A58CE2}"/>
          </ac:grpSpMkLst>
        </pc:grpChg>
        <pc:picChg chg="mod">
          <ac:chgData name="Kinsner, Michael" userId="e732fa8c-5137-4dc0-9deb-a544748b1a5e" providerId="ADAL" clId="{33F2F582-C376-4360-8BA1-9E06E57B47F7}" dt="2021-10-26T17:00:57.168" v="2914" actId="1076"/>
          <ac:picMkLst>
            <pc:docMk/>
            <pc:sldMk cId="1251296146" sldId="2147308330"/>
            <ac:picMk id="236544" creationId="{C5C0F67F-B80A-4C7E-857F-E7C01845231A}"/>
          </ac:picMkLst>
        </pc:picChg>
        <pc:cxnChg chg="mod">
          <ac:chgData name="Kinsner, Michael" userId="e732fa8c-5137-4dc0-9deb-a544748b1a5e" providerId="ADAL" clId="{33F2F582-C376-4360-8BA1-9E06E57B47F7}" dt="2021-10-26T16:43:22.674" v="2414" actId="1076"/>
          <ac:cxnSpMkLst>
            <pc:docMk/>
            <pc:sldMk cId="1251296146" sldId="2147308330"/>
            <ac:cxnSpMk id="152" creationId="{1CCBBC47-9B6B-40E4-BBF3-5F1DC5818835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56" creationId="{BBDFB3D2-CE80-420C-BBED-94F7A35AF75B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57" creationId="{F45D43D8-7F68-46BC-A2A2-B9715D6A9D5E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58" creationId="{6101ED0D-C35B-495B-AFE6-08F7DD783374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59" creationId="{27726CC6-7EB9-483E-B5DD-468692681282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0" creationId="{85DF3F37-C2B4-4EA9-AFDC-D47BCE4CCF8F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1" creationId="{0B2117EC-D732-439B-815E-789665C89763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2" creationId="{85E96613-5F70-4632-B855-D8D45882DAAE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3" creationId="{A0D2EF9A-8E3F-4AA7-8BC3-337EF0119862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4" creationId="{2286DF0D-B4F4-42CC-B6E7-3200E88FCE2F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5" creationId="{ADC5EFA3-AA80-41E8-A1FE-FED79FFCCBC0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6" creationId="{56B66813-9D6F-4A2B-B779-25C6B87B6F24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7" creationId="{3EACAA07-360E-436A-B34A-21E06C09100F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8" creationId="{F5497504-5F9B-4037-ADEC-D6BCE8977B52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69" creationId="{4DBCB3E5-7CC8-4D31-847D-9D02B44E6AB5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70" creationId="{2421CD67-DF52-4DDD-9A35-4F5776152260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71" creationId="{5CC716FB-FEE0-4804-8A98-C254AB423153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172" creationId="{71FF0780-4BCB-44FB-80B6-8D795248BADE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2" creationId="{306C96C8-6386-4195-B992-48EFEE5B1E8C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3" creationId="{09BAEDDF-DD1D-4B32-AA00-8D31ABABBAED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4" creationId="{0A383456-9D2D-41F2-9131-991B86E32FEE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5" creationId="{75FD10A0-3DD1-487D-B2CC-34B66C35571A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6" creationId="{F80B888A-94D6-453D-A300-3400353B250F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7" creationId="{39435B3A-42DE-4A59-9641-5789463CF60A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8" creationId="{14F8205A-79CE-4C9B-BFE0-7C0E5EB90B5F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29" creationId="{7F057B9B-37A4-4E0E-975F-1CBFEA9B6E3D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30" creationId="{7F4FAD9A-772E-42E8-8523-ACA665AD34B1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31" creationId="{F8D58FFD-BE6F-4810-B05A-615294385B1C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32" creationId="{028D46F7-BD01-469C-BFDB-2414601EDAA5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33" creationId="{B274875D-83DB-4E47-9F19-7FE90F378AC7}"/>
          </ac:cxnSpMkLst>
        </pc:cxnChg>
        <pc:cxnChg chg="mod">
          <ac:chgData name="Kinsner, Michael" userId="e732fa8c-5137-4dc0-9deb-a544748b1a5e" providerId="ADAL" clId="{33F2F582-C376-4360-8BA1-9E06E57B47F7}" dt="2021-10-26T16:54:38.992" v="2516"/>
          <ac:cxnSpMkLst>
            <pc:docMk/>
            <pc:sldMk cId="1251296146" sldId="2147308330"/>
            <ac:cxnSpMk id="234" creationId="{6E31087A-96C5-4A2C-8194-7D225741EE6B}"/>
          </ac:cxnSpMkLst>
        </pc:cxnChg>
      </pc:sldChg>
      <pc:sldChg chg="delSp new del mod modClrScheme chgLayout">
        <pc:chgData name="Kinsner, Michael" userId="e732fa8c-5137-4dc0-9deb-a544748b1a5e" providerId="ADAL" clId="{33F2F582-C376-4360-8BA1-9E06E57B47F7}" dt="2021-10-26T18:41:33.067" v="3562" actId="47"/>
        <pc:sldMkLst>
          <pc:docMk/>
          <pc:sldMk cId="2111530581" sldId="2147308331"/>
        </pc:sldMkLst>
        <pc:spChg chg="del">
          <ac:chgData name="Kinsner, Michael" userId="e732fa8c-5137-4dc0-9deb-a544748b1a5e" providerId="ADAL" clId="{33F2F582-C376-4360-8BA1-9E06E57B47F7}" dt="2021-10-26T18:41:29.051" v="3561" actId="700"/>
          <ac:spMkLst>
            <pc:docMk/>
            <pc:sldMk cId="2111530581" sldId="2147308331"/>
            <ac:spMk id="2" creationId="{0D04B62B-21E6-483E-9512-6364FF44BC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&amp;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FF5A-FE60-4504-B155-E7ADB32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8F72-B033-4E1F-8D54-91D728D27C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295400"/>
            <a:ext cx="10968038" cy="4991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5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C71F7-8121-4DFC-9B5A-6DADC618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9713"/>
            <a:ext cx="9144000" cy="2387600"/>
          </a:xfrm>
        </p:spPr>
        <p:txBody>
          <a:bodyPr/>
          <a:lstStyle/>
          <a:p>
            <a:r>
              <a:rPr lang="en-US" dirty="0"/>
              <a:t>Can FPGAs accelerate your workload?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B07E55-E25E-4679-922B-3F5D5A4E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r>
              <a:rPr lang="en-US" dirty="0"/>
              <a:t>Mike Kinsner, Principal Engineer @ Intel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10DF8-7345-4F3A-9DAC-60854BE3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8" y="473075"/>
            <a:ext cx="10515600" cy="1325563"/>
          </a:xfrm>
        </p:spPr>
        <p:txBody>
          <a:bodyPr/>
          <a:lstStyle/>
          <a:p>
            <a:r>
              <a:rPr lang="en-US" dirty="0"/>
              <a:t>FPGA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5316-24E5-4593-9E28-F7ECEFAEF0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38132"/>
            <a:ext cx="10968038" cy="4991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Spatial</a:t>
            </a:r>
            <a:r>
              <a:rPr lang="en-US" dirty="0"/>
              <a:t> architecture – many data flow algorithms map well</a:t>
            </a:r>
          </a:p>
          <a:p>
            <a:pPr lvl="1"/>
            <a:r>
              <a:rPr lang="en-US" dirty="0"/>
              <a:t>Data dependences across parallel work</a:t>
            </a:r>
          </a:p>
          <a:p>
            <a:pPr lvl="1"/>
            <a:r>
              <a:rPr lang="en-US" dirty="0"/>
              <a:t>Streaming and graph processing patterns</a:t>
            </a:r>
          </a:p>
          <a:p>
            <a:pPr lvl="1"/>
            <a:r>
              <a:rPr lang="en-US" dirty="0"/>
              <a:t>Enables some algorithms, makes others tractable to express</a:t>
            </a:r>
          </a:p>
          <a:p>
            <a:pPr lvl="1"/>
            <a:endParaRPr lang="en-US" sz="1200" dirty="0"/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Rich </a:t>
            </a:r>
            <a:r>
              <a:rPr lang="en-US" b="1" dirty="0">
                <a:solidFill>
                  <a:srgbClr val="0070C0"/>
                </a:solidFill>
              </a:rPr>
              <a:t>I/O</a:t>
            </a:r>
          </a:p>
          <a:p>
            <a:pPr lvl="1"/>
            <a:r>
              <a:rPr lang="en-US" dirty="0"/>
              <a:t>Network, memory, custom interfaces and protocols</a:t>
            </a:r>
          </a:p>
          <a:p>
            <a:pPr lvl="1"/>
            <a:r>
              <a:rPr lang="en-US" dirty="0"/>
              <a:t>Very low + deterministic latencies</a:t>
            </a:r>
          </a:p>
          <a:p>
            <a:pPr lvl="1"/>
            <a:endParaRPr lang="en-US" sz="1200" dirty="0"/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Large distributed on-chip </a:t>
            </a:r>
            <a:r>
              <a:rPr lang="en-US" b="1" dirty="0">
                <a:solidFill>
                  <a:srgbClr val="0070C0"/>
                </a:solidFill>
              </a:rPr>
              <a:t>memory</a:t>
            </a:r>
            <a:r>
              <a:rPr lang="en-US" dirty="0"/>
              <a:t> BW</a:t>
            </a:r>
          </a:p>
          <a:p>
            <a:pPr lvl="1"/>
            <a:r>
              <a:rPr lang="en-US" dirty="0"/>
              <a:t>Custom topologies tuned to algorithm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7F5796-AE1B-4B4A-8FA5-9557C0AB57D8}"/>
              </a:ext>
            </a:extLst>
          </p:cNvPr>
          <p:cNvGrpSpPr/>
          <p:nvPr/>
        </p:nvGrpSpPr>
        <p:grpSpPr>
          <a:xfrm>
            <a:off x="6889326" y="5219868"/>
            <a:ext cx="2460103" cy="1387343"/>
            <a:chOff x="7159017" y="4621286"/>
            <a:chExt cx="2798799" cy="157834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1F1BDA-A825-42D2-B656-F0ACCC74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0771" y="4708254"/>
              <a:ext cx="2608179" cy="13893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2A850C-EA70-494B-9011-D82C55299F2E}"/>
                </a:ext>
              </a:extLst>
            </p:cNvPr>
            <p:cNvSpPr/>
            <p:nvPr/>
          </p:nvSpPr>
          <p:spPr>
            <a:xfrm>
              <a:off x="7159017" y="4621286"/>
              <a:ext cx="2798799" cy="157834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0EDB7-7AA1-43F5-8DA3-C2808E5B8F0C}"/>
              </a:ext>
            </a:extLst>
          </p:cNvPr>
          <p:cNvGrpSpPr/>
          <p:nvPr/>
        </p:nvGrpSpPr>
        <p:grpSpPr>
          <a:xfrm>
            <a:off x="7746261" y="3762033"/>
            <a:ext cx="4093029" cy="1249427"/>
            <a:chOff x="7641771" y="2978892"/>
            <a:chExt cx="4093029" cy="1249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DB0F2D-9D50-44AD-AE6F-06C6069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771" y="2978892"/>
              <a:ext cx="4093029" cy="12004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6F169A-7FEE-4D4C-B32E-01B1E8DD36BE}"/>
                </a:ext>
              </a:extLst>
            </p:cNvPr>
            <p:cNvSpPr/>
            <p:nvPr/>
          </p:nvSpPr>
          <p:spPr>
            <a:xfrm>
              <a:off x="7641771" y="3027874"/>
              <a:ext cx="4093029" cy="1200445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45110-12EF-4455-B38D-97DC15FE61B2}"/>
              </a:ext>
            </a:extLst>
          </p:cNvPr>
          <p:cNvGrpSpPr/>
          <p:nvPr/>
        </p:nvGrpSpPr>
        <p:grpSpPr>
          <a:xfrm>
            <a:off x="9673279" y="1068428"/>
            <a:ext cx="2166011" cy="2487732"/>
            <a:chOff x="9317736" y="450062"/>
            <a:chExt cx="2166011" cy="2487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5E24EA-9C80-4B49-BEF8-CFF5FBFED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1744" y="460113"/>
              <a:ext cx="2042350" cy="247768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115AD2-2C0F-4B2C-B6E8-D1EB4DD79033}"/>
                </a:ext>
              </a:extLst>
            </p:cNvPr>
            <p:cNvSpPr/>
            <p:nvPr/>
          </p:nvSpPr>
          <p:spPr>
            <a:xfrm>
              <a:off x="9317736" y="450062"/>
              <a:ext cx="2166011" cy="2487731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F2D0-BF21-4ED9-B317-1895C31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0955-8431-49CB-A35C-9F15AD30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4350" cy="4351338"/>
          </a:xfrm>
        </p:spPr>
        <p:txBody>
          <a:bodyPr/>
          <a:lstStyle/>
          <a:p>
            <a:r>
              <a:rPr lang="en-US" dirty="0"/>
              <a:t>Compile times to hardware longer than SW developers are used to</a:t>
            </a:r>
          </a:p>
          <a:p>
            <a:pPr lvl="1"/>
            <a:r>
              <a:rPr lang="en-US" dirty="0"/>
              <a:t>Tools + reporting allow most development to be done without HW compilation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C45CD-3E34-4006-B218-A237E362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13" y="2885194"/>
            <a:ext cx="3111543" cy="33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4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1DE-ADED-4528-A3BB-36CAEBA0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08" y="243587"/>
            <a:ext cx="10515600" cy="1325563"/>
          </a:xfrm>
        </p:spPr>
        <p:txBody>
          <a:bodyPr/>
          <a:lstStyle/>
          <a:p>
            <a:r>
              <a:rPr lang="en-US" dirty="0"/>
              <a:t>Deep Spatial Pipelines: Creating Parallelism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5311F-C9C1-4F92-B56E-2233216D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0527"/>
            <a:ext cx="5457825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885EA6-A269-4B17-B2C3-91B44116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21" y="2418484"/>
            <a:ext cx="5601885" cy="38939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C8682D-B29B-479F-BF08-001E37B2B6AB}"/>
              </a:ext>
            </a:extLst>
          </p:cNvPr>
          <p:cNvCxnSpPr>
            <a:cxnSpLocks/>
          </p:cNvCxnSpPr>
          <p:nvPr/>
        </p:nvCxnSpPr>
        <p:spPr>
          <a:xfrm>
            <a:off x="6069622" y="1961284"/>
            <a:ext cx="0" cy="45927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F9BC0E-B97B-4345-84E1-930636EEE18D}"/>
              </a:ext>
            </a:extLst>
          </p:cNvPr>
          <p:cNvGrpSpPr/>
          <p:nvPr/>
        </p:nvGrpSpPr>
        <p:grpSpPr>
          <a:xfrm>
            <a:off x="2099710" y="1393404"/>
            <a:ext cx="4022669" cy="712323"/>
            <a:chOff x="2720340" y="1122439"/>
            <a:chExt cx="4678678" cy="769774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140042E2-D889-4D91-B033-66009DA3EFF2}"/>
                </a:ext>
              </a:extLst>
            </p:cNvPr>
            <p:cNvSpPr/>
            <p:nvPr/>
          </p:nvSpPr>
          <p:spPr>
            <a:xfrm>
              <a:off x="2720340" y="1122439"/>
              <a:ext cx="4085601" cy="769774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4DEC7A-AB95-4F08-AF9C-2FF5ABDB9F9B}"/>
                </a:ext>
              </a:extLst>
            </p:cNvPr>
            <p:cNvSpPr txBox="1"/>
            <p:nvPr/>
          </p:nvSpPr>
          <p:spPr>
            <a:xfrm>
              <a:off x="2868258" y="1185830"/>
              <a:ext cx="4530760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 err="1">
                  <a:latin typeface="Consolas" panose="020B0609020204030204" pitchFamily="49" charset="0"/>
                </a:rPr>
                <a:t>h.parallel_for</a:t>
              </a:r>
              <a:r>
                <a:rPr lang="en-US" sz="1200" dirty="0">
                  <a:latin typeface="Consolas" panose="020B0609020204030204" pitchFamily="49" charset="0"/>
                </a:rPr>
                <a:t>({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sz="1200" dirty="0">
                  <a:latin typeface="Consolas" panose="020B0609020204030204" pitchFamily="49" charset="0"/>
                </a:rPr>
                <a:t>,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sz="1200" dirty="0">
                  <a:latin typeface="Consolas" panose="020B0609020204030204" pitchFamily="49" charset="0"/>
                </a:rPr>
                <a:t>,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sz="1200" dirty="0">
                  <a:latin typeface="Consolas" panose="020B0609020204030204" pitchFamily="49" charset="0"/>
                </a:rPr>
                <a:t>}, [=](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200" dirty="0">
                  <a:latin typeface="Consolas" panose="020B0609020204030204" pitchFamily="49" charset="0"/>
                </a:rPr>
                <a:t> I) {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  output[I] = in[I] *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5</a:t>
              </a:r>
              <a:r>
                <a:rPr lang="en-US" sz="1200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});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AFBC70-BC52-4912-A07B-BAECF39C8A84}"/>
              </a:ext>
            </a:extLst>
          </p:cNvPr>
          <p:cNvGrpSpPr/>
          <p:nvPr/>
        </p:nvGrpSpPr>
        <p:grpSpPr>
          <a:xfrm>
            <a:off x="7516332" y="1355708"/>
            <a:ext cx="3466428" cy="895326"/>
            <a:chOff x="6367882" y="1071615"/>
            <a:chExt cx="3466428" cy="895326"/>
          </a:xfrm>
        </p:grpSpPr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8523B6A2-AA4C-44E1-AE03-9681A2FC7E11}"/>
                </a:ext>
              </a:extLst>
            </p:cNvPr>
            <p:cNvSpPr/>
            <p:nvPr/>
          </p:nvSpPr>
          <p:spPr>
            <a:xfrm>
              <a:off x="6367882" y="1071615"/>
              <a:ext cx="3466428" cy="895326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2CA49B-E428-4C28-9F0F-BA3D99BECC79}"/>
                </a:ext>
              </a:extLst>
            </p:cNvPr>
            <p:cNvSpPr txBox="1"/>
            <p:nvPr/>
          </p:nvSpPr>
          <p:spPr>
            <a:xfrm>
              <a:off x="6587422" y="1125449"/>
              <a:ext cx="3246888" cy="73866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h.single_task([=] {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  </a:t>
              </a:r>
              <a:r>
                <a:rPr lang="nn-NO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1200" dirty="0">
                  <a:latin typeface="Consolas" panose="020B0609020204030204" pitchFamily="49" charset="0"/>
                </a:rPr>
                <a:t> (</a:t>
              </a:r>
              <a:r>
                <a:rPr lang="nn-NO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200" dirty="0">
                  <a:latin typeface="Consolas" panose="020B0609020204030204" pitchFamily="49" charset="0"/>
                </a:rPr>
                <a:t> i=</a:t>
              </a:r>
              <a:r>
                <a:rPr lang="nn-NO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</a:t>
              </a:r>
              <a:r>
                <a:rPr lang="nn-NO" sz="1200" dirty="0">
                  <a:latin typeface="Consolas" panose="020B0609020204030204" pitchFamily="49" charset="0"/>
                </a:rPr>
                <a:t>; i &lt; size; i++) {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    A[i] = A[i-1] * foo(A[i-2]); …;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latin typeface="Consolas" panose="020B0609020204030204" pitchFamily="49" charset="0"/>
                </a:rPr>
                <a:t>  } });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2EBB07-442F-4558-A3A9-77859EBF63D3}"/>
              </a:ext>
            </a:extLst>
          </p:cNvPr>
          <p:cNvSpPr txBox="1"/>
          <p:nvPr/>
        </p:nvSpPr>
        <p:spPr>
          <a:xfrm>
            <a:off x="6338493" y="1487956"/>
            <a:ext cx="10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Loop: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268D-9FF5-4493-8E18-5C868673D0B8}"/>
              </a:ext>
            </a:extLst>
          </p:cNvPr>
          <p:cNvSpPr txBox="1"/>
          <p:nvPr/>
        </p:nvSpPr>
        <p:spPr>
          <a:xfrm>
            <a:off x="315955" y="1442125"/>
            <a:ext cx="180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ND-range:</a:t>
            </a:r>
          </a:p>
        </p:txBody>
      </p:sp>
    </p:spTree>
    <p:extLst>
      <p:ext uri="{BB962C8B-B14F-4D97-AF65-F5344CB8AC3E}">
        <p14:creationId xmlns:p14="http://schemas.microsoft.com/office/powerpoint/2010/main" val="9978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A14B-1F60-41D0-9D13-2843D753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55" y="365125"/>
            <a:ext cx="10712645" cy="1325563"/>
          </a:xfrm>
        </p:spPr>
        <p:txBody>
          <a:bodyPr>
            <a:normAutofit/>
          </a:bodyPr>
          <a:lstStyle/>
          <a:p>
            <a:pPr>
              <a:tabLst>
                <a:tab pos="6858000" algn="l"/>
              </a:tabLst>
            </a:pPr>
            <a:r>
              <a:rPr lang="en-US" sz="4000" dirty="0"/>
              <a:t>One FPGA-Specific Language Feature (of many)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E9F8E-C16A-4A9A-B43A-BCDD578D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1" y="2231040"/>
            <a:ext cx="3853276" cy="2721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DFC0A-71FA-47D6-A738-116BD5BC6C88}"/>
              </a:ext>
            </a:extLst>
          </p:cNvPr>
          <p:cNvSpPr txBox="1"/>
          <p:nvPr/>
        </p:nvSpPr>
        <p:spPr>
          <a:xfrm>
            <a:off x="641155" y="1940172"/>
            <a:ext cx="444266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flow pipes: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2B0201-8D80-470F-91CA-B5A372B28CA6}"/>
              </a:ext>
            </a:extLst>
          </p:cNvPr>
          <p:cNvGrpSpPr/>
          <p:nvPr/>
        </p:nvGrpSpPr>
        <p:grpSpPr>
          <a:xfrm>
            <a:off x="6489244" y="1502437"/>
            <a:ext cx="4864556" cy="4966499"/>
            <a:chOff x="6401275" y="980174"/>
            <a:chExt cx="4400988" cy="5697107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87DB721C-F64D-4DA6-81A4-DDD43D5A3BDE}"/>
                </a:ext>
              </a:extLst>
            </p:cNvPr>
            <p:cNvSpPr/>
            <p:nvPr/>
          </p:nvSpPr>
          <p:spPr>
            <a:xfrm>
              <a:off x="6401275" y="980174"/>
              <a:ext cx="4400988" cy="5697107"/>
            </a:xfrm>
            <a:prstGeom prst="snip1Rect">
              <a:avLst>
                <a:gd name="adj" fmla="val 250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707262-2B5A-4E37-B2E9-691159297E8A}"/>
                </a:ext>
              </a:extLst>
            </p:cNvPr>
            <p:cNvSpPr txBox="1"/>
            <p:nvPr/>
          </p:nvSpPr>
          <p:spPr>
            <a:xfrm>
              <a:off x="6587422" y="1125449"/>
              <a:ext cx="4160515" cy="491172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constexpr</a:t>
              </a:r>
              <a:r>
                <a:rPr lang="en-US" sz="1100" dirty="0">
                  <a:latin typeface="Consolas" panose="020B0609020204030204" pitchFamily="49" charset="0"/>
                </a:rPr>
                <a:t> 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 count = </a:t>
              </a:r>
              <a:r>
                <a:rPr lang="en-US" sz="11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1024</a:t>
              </a:r>
              <a:r>
                <a:rPr lang="en-US" sz="1100" dirty="0">
                  <a:latin typeface="Consolas" panose="020B0609020204030204" pitchFamily="49" charset="0"/>
                </a:rPr>
                <a:t>; </a:t>
              </a: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100" dirty="0">
                  <a:latin typeface="Consolas" panose="020B0609020204030204" pitchFamily="49" charset="0"/>
                </a:rPr>
                <a:t> </a:t>
              </a:r>
              <a:r>
                <a:rPr lang="en-US" sz="1100" dirty="0" err="1">
                  <a:latin typeface="Consolas" panose="020B0609020204030204" pitchFamily="49" charset="0"/>
                </a:rPr>
                <a:t>my_pipe</a:t>
              </a:r>
              <a:r>
                <a:rPr lang="en-US" sz="1100" dirty="0">
                  <a:latin typeface="Consolas" panose="020B0609020204030204" pitchFamily="49" charset="0"/>
                </a:rPr>
                <a:t> = pipe&lt;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dirty="0">
                  <a:latin typeface="Consolas" panose="020B0609020204030204" pitchFamily="49" charset="0"/>
                </a:rPr>
                <a:t> </a:t>
              </a:r>
              <a:r>
                <a:rPr lang="en-US" sz="1100" dirty="0" err="1">
                  <a:latin typeface="Consolas" panose="020B0609020204030204" pitchFamily="49" charset="0"/>
                </a:rPr>
                <a:t>some_pipe</a:t>
              </a:r>
              <a:r>
                <a:rPr lang="en-US" sz="1100" dirty="0">
                  <a:latin typeface="Consolas" panose="020B0609020204030204" pitchFamily="49" charset="0"/>
                </a:rPr>
                <a:t>, 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&gt;;</a:t>
              </a:r>
            </a:p>
            <a:p>
              <a:pPr>
                <a:spcBef>
                  <a:spcPts val="0"/>
                </a:spcBef>
              </a:pPr>
              <a:endParaRPr lang="en-US" sz="11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std::array&lt;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, count&gt; </a:t>
              </a:r>
              <a:r>
                <a:rPr lang="en-US" sz="1100" dirty="0" err="1">
                  <a:latin typeface="Consolas" panose="020B0609020204030204" pitchFamily="49" charset="0"/>
                </a:rPr>
                <a:t>in_array</a:t>
              </a:r>
              <a:r>
                <a:rPr lang="en-US" sz="1100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100" dirty="0">
                  <a:latin typeface="Consolas" panose="020B0609020204030204" pitchFamily="49" charset="0"/>
                </a:rPr>
                <a:t> 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 i=</a:t>
              </a:r>
              <a:r>
                <a:rPr lang="en-US" sz="11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100" dirty="0">
                  <a:latin typeface="Consolas" panose="020B0609020204030204" pitchFamily="49" charset="0"/>
                </a:rPr>
                <a:t>; i &lt; count; i++) { </a:t>
              </a:r>
              <a:r>
                <a:rPr lang="en-US" sz="1100" dirty="0" err="1">
                  <a:latin typeface="Consolas" panose="020B0609020204030204" pitchFamily="49" charset="0"/>
                </a:rPr>
                <a:t>in_array</a:t>
              </a:r>
              <a:r>
                <a:rPr lang="en-US" sz="1100" dirty="0">
                  <a:latin typeface="Consolas" panose="020B0609020204030204" pitchFamily="49" charset="0"/>
                </a:rPr>
                <a:t>[i] = i;} </a:t>
              </a: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Init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endParaRPr lang="en-US" sz="11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buffer </a:t>
              </a:r>
              <a:r>
                <a:rPr lang="en-US" sz="1100" dirty="0" err="1">
                  <a:latin typeface="Consolas" panose="020B0609020204030204" pitchFamily="49" charset="0"/>
                </a:rPr>
                <a:t>B_in</a:t>
              </a:r>
              <a:r>
                <a:rPr lang="en-US" sz="1100" dirty="0">
                  <a:latin typeface="Consolas" panose="020B0609020204030204" pitchFamily="49" charset="0"/>
                </a:rPr>
                <a:t>{ </a:t>
              </a:r>
              <a:r>
                <a:rPr lang="en-US" sz="1100" dirty="0" err="1">
                  <a:latin typeface="Consolas" panose="020B0609020204030204" pitchFamily="49" charset="0"/>
                </a:rPr>
                <a:t>in_array</a:t>
              </a:r>
              <a:r>
                <a:rPr lang="en-US" sz="1100" dirty="0">
                  <a:latin typeface="Consolas" panose="020B0609020204030204" pitchFamily="49" charset="0"/>
                </a:rPr>
                <a:t> };  </a:t>
              </a: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Init from std::array</a:t>
              </a:r>
            </a:p>
            <a:p>
              <a:pPr>
                <a:spcBef>
                  <a:spcPts val="0"/>
                </a:spcBef>
              </a:pPr>
              <a:r>
                <a:rPr lang="en-US" sz="1100">
                  <a:latin typeface="Consolas" panose="020B0609020204030204" pitchFamily="49" charset="0"/>
                </a:rPr>
                <a:t>buffer&lt;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&gt; </a:t>
              </a:r>
              <a:r>
                <a:rPr lang="en-US" sz="1100" dirty="0" err="1">
                  <a:latin typeface="Consolas" panose="020B0609020204030204" pitchFamily="49" charset="0"/>
                </a:rPr>
                <a:t>B_out</a:t>
              </a:r>
              <a:r>
                <a:rPr lang="en-US" sz="1100" dirty="0">
                  <a:latin typeface="Consolas" panose="020B0609020204030204" pitchFamily="49" charset="0"/>
                </a:rPr>
                <a:t>{ range{count} };</a:t>
              </a: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latin typeface="Consolas" panose="020B0609020204030204" pitchFamily="49" charset="0"/>
                </a:rPr>
                <a:t>queue Q{ INTEL::</a:t>
              </a:r>
              <a:r>
                <a:rPr lang="en-US" sz="1100" dirty="0" err="1">
                  <a:latin typeface="Consolas" panose="020B0609020204030204" pitchFamily="49" charset="0"/>
                </a:rPr>
                <a:t>fpga_emulator_selector</a:t>
              </a:r>
              <a:r>
                <a:rPr lang="en-US" sz="1100" dirty="0">
                  <a:latin typeface="Consolas" panose="020B0609020204030204" pitchFamily="49" charset="0"/>
                </a:rPr>
                <a:t>{} };</a:t>
              </a:r>
            </a:p>
            <a:p>
              <a:pPr>
                <a:spcBef>
                  <a:spcPts val="0"/>
                </a:spcBef>
              </a:pP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ND-range kernel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 err="1">
                  <a:latin typeface="Consolas" panose="020B0609020204030204" pitchFamily="49" charset="0"/>
                </a:rPr>
                <a:t>Q.submit</a:t>
              </a:r>
              <a:r>
                <a:rPr lang="en-US" sz="1100" dirty="0">
                  <a:latin typeface="Consolas" panose="020B0609020204030204" pitchFamily="49" charset="0"/>
                </a:rPr>
                <a:t>([&amp;](handler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sz="1100" dirty="0">
                  <a:latin typeface="Consolas" panose="020B0609020204030204" pitchFamily="49" charset="0"/>
                </a:rPr>
                <a:t> h) 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100" dirty="0">
                  <a:latin typeface="Consolas" panose="020B0609020204030204" pitchFamily="49" charset="0"/>
                </a:rPr>
                <a:t> A = accessor(</a:t>
              </a:r>
              <a:r>
                <a:rPr lang="en-US" sz="1100" dirty="0" err="1">
                  <a:latin typeface="Consolas" panose="020B0609020204030204" pitchFamily="49" charset="0"/>
                </a:rPr>
                <a:t>B_in</a:t>
              </a:r>
              <a:r>
                <a:rPr lang="en-US" sz="1100" dirty="0">
                  <a:latin typeface="Consolas" panose="020B0609020204030204" pitchFamily="49" charset="0"/>
                </a:rPr>
                <a:t>, h);</a:t>
              </a:r>
            </a:p>
            <a:p>
              <a:pPr>
                <a:spcBef>
                  <a:spcPts val="0"/>
                </a:spcBef>
              </a:pP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latin typeface="Consolas" panose="020B0609020204030204" pitchFamily="49" charset="0"/>
                </a:rPr>
                <a:t>    </a:t>
              </a:r>
              <a:r>
                <a:rPr lang="en-US" sz="1100" dirty="0" err="1">
                  <a:latin typeface="Consolas" panose="020B0609020204030204" pitchFamily="49" charset="0"/>
                </a:rPr>
                <a:t>h.parallel_for</a:t>
              </a:r>
              <a:r>
                <a:rPr lang="en-US" sz="1100" dirty="0">
                  <a:latin typeface="Consolas" panose="020B0609020204030204" pitchFamily="49" charset="0"/>
                </a:rPr>
                <a:t>(count, [=](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100" dirty="0">
                  <a:latin typeface="Consolas" panose="020B0609020204030204" pitchFamily="49" charset="0"/>
                </a:rPr>
                <a:t> </a:t>
              </a:r>
              <a:r>
                <a:rPr lang="en-US" sz="1100" dirty="0" err="1">
                  <a:latin typeface="Consolas" panose="020B0609020204030204" pitchFamily="49" charset="0"/>
                </a:rPr>
                <a:t>idx</a:t>
              </a:r>
              <a:r>
                <a:rPr lang="en-US" sz="1100" dirty="0">
                  <a:latin typeface="Consolas" panose="020B0609020204030204" pitchFamily="49" charset="0"/>
                </a:rPr>
                <a:t>) 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    </a:t>
              </a:r>
              <a:r>
                <a:rPr lang="en-US" sz="1100" dirty="0" err="1">
                  <a:latin typeface="Consolas" panose="020B0609020204030204" pitchFamily="49" charset="0"/>
                </a:rPr>
                <a:t>my_pipe</a:t>
              </a:r>
              <a:r>
                <a:rPr lang="en-US" sz="1100" dirty="0">
                  <a:latin typeface="Consolas" panose="020B0609020204030204" pitchFamily="49" charset="0"/>
                </a:rPr>
                <a:t>::write( A[</a:t>
              </a:r>
              <a:r>
                <a:rPr lang="en-US" sz="1100" dirty="0" err="1">
                  <a:latin typeface="Consolas" panose="020B0609020204030204" pitchFamily="49" charset="0"/>
                </a:rPr>
                <a:t>idx</a:t>
              </a:r>
              <a:r>
                <a:rPr lang="en-US" sz="1100" dirty="0">
                  <a:latin typeface="Consolas" panose="020B0609020204030204" pitchFamily="49" charset="0"/>
                </a:rPr>
                <a:t>] );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}); });</a:t>
              </a:r>
            </a:p>
            <a:p>
              <a:pPr>
                <a:spcBef>
                  <a:spcPts val="0"/>
                </a:spcBef>
              </a:pP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</a:t>
              </a:r>
              <a:r>
                <a:rPr lang="en-US" sz="11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Single_task</a:t>
              </a: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kernel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 err="1">
                  <a:latin typeface="Consolas" panose="020B0609020204030204" pitchFamily="49" charset="0"/>
                </a:rPr>
                <a:t>Q.submit</a:t>
              </a:r>
              <a:r>
                <a:rPr lang="en-US" sz="1100" dirty="0">
                  <a:latin typeface="Consolas" panose="020B0609020204030204" pitchFamily="49" charset="0"/>
                </a:rPr>
                <a:t>([&amp;](handler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sz="1100" dirty="0">
                  <a:latin typeface="Consolas" panose="020B0609020204030204" pitchFamily="49" charset="0"/>
                </a:rPr>
                <a:t> h) 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100" dirty="0">
                  <a:latin typeface="Consolas" panose="020B0609020204030204" pitchFamily="49" charset="0"/>
                </a:rPr>
                <a:t> A = accessor(</a:t>
              </a:r>
              <a:r>
                <a:rPr lang="en-US" sz="1100" dirty="0" err="1">
                  <a:latin typeface="Consolas" panose="020B0609020204030204" pitchFamily="49" charset="0"/>
                </a:rPr>
                <a:t>B_out</a:t>
              </a:r>
              <a:r>
                <a:rPr lang="en-US" sz="1100" dirty="0">
                  <a:latin typeface="Consolas" panose="020B0609020204030204" pitchFamily="49" charset="0"/>
                </a:rPr>
                <a:t>, h);</a:t>
              </a:r>
            </a:p>
            <a:p>
              <a:pPr>
                <a:spcBef>
                  <a:spcPts val="0"/>
                </a:spcBef>
              </a:pPr>
              <a:br>
                <a:rPr lang="en-US" sz="1100" dirty="0">
                  <a:latin typeface="Consolas" panose="020B0609020204030204" pitchFamily="49" charset="0"/>
                </a:rPr>
              </a:br>
              <a:r>
                <a:rPr lang="en-US" sz="1100" dirty="0">
                  <a:latin typeface="Consolas" panose="020B0609020204030204" pitchFamily="49" charset="0"/>
                </a:rPr>
                <a:t>    </a:t>
              </a:r>
              <a:r>
                <a:rPr lang="en-US" sz="1100" dirty="0" err="1">
                  <a:latin typeface="Consolas" panose="020B0609020204030204" pitchFamily="49" charset="0"/>
                </a:rPr>
                <a:t>h.single_task</a:t>
              </a:r>
              <a:r>
                <a:rPr lang="en-US" sz="1100" dirty="0">
                  <a:latin typeface="Consolas" panose="020B0609020204030204" pitchFamily="49" charset="0"/>
                </a:rPr>
                <a:t>([=]() 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  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100" dirty="0">
                  <a:latin typeface="Consolas" panose="020B0609020204030204" pitchFamily="49" charset="0"/>
                </a:rPr>
                <a:t> 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latin typeface="Consolas" panose="020B0609020204030204" pitchFamily="49" charset="0"/>
                </a:rPr>
                <a:t> i=</a:t>
              </a:r>
              <a:r>
                <a:rPr lang="en-US" sz="11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100" dirty="0">
                  <a:latin typeface="Consolas" panose="020B0609020204030204" pitchFamily="49" charset="0"/>
                </a:rPr>
                <a:t>; i &lt; count; i++) 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    A[i] = </a:t>
              </a:r>
              <a:r>
                <a:rPr lang="en-US" sz="1100" dirty="0" err="1">
                  <a:latin typeface="Consolas" panose="020B0609020204030204" pitchFamily="49" charset="0"/>
                </a:rPr>
                <a:t>my_pipe</a:t>
              </a:r>
              <a:r>
                <a:rPr lang="en-US" sz="1100" dirty="0">
                  <a:latin typeface="Consolas" panose="020B0609020204030204" pitchFamily="49" charset="0"/>
                </a:rPr>
                <a:t>::read();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  }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</a:rPr>
                <a:t>    });  });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0C4B5C-1179-4873-B7FA-44F7BEA53F8C}"/>
              </a:ext>
            </a:extLst>
          </p:cNvPr>
          <p:cNvSpPr txBox="1"/>
          <p:nvPr/>
        </p:nvSpPr>
        <p:spPr>
          <a:xfrm>
            <a:off x="641155" y="5599239"/>
            <a:ext cx="5208810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/>
                </a:solidFill>
              </a:rPr>
              <a:t>Combine task graph abstraction with data 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DE6DA2-F0E5-4B1D-AC60-11CE159F0367}"/>
              </a:ext>
            </a:extLst>
          </p:cNvPr>
          <p:cNvSpPr/>
          <p:nvPr/>
        </p:nvSpPr>
        <p:spPr>
          <a:xfrm>
            <a:off x="402770" y="5554232"/>
            <a:ext cx="5299987" cy="56892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4EF-A195-477B-B222-127C7495D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Mapping an Algorithm to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246B-87BB-42A2-98AF-11B9DB92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250"/>
            <a:ext cx="9144000" cy="1460500"/>
          </a:xfrm>
        </p:spPr>
        <p:txBody>
          <a:bodyPr/>
          <a:lstStyle/>
          <a:p>
            <a:r>
              <a:rPr lang="en-US" dirty="0"/>
              <a:t>A framework for thinking about Field Programmable Gate Arrays (FPGAs)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E5484-D814-49D3-86CC-C4356A2B5EB7}"/>
              </a:ext>
            </a:extLst>
          </p:cNvPr>
          <p:cNvSpPr txBox="1">
            <a:spLocks/>
          </p:cNvSpPr>
          <p:nvPr/>
        </p:nvSpPr>
        <p:spPr>
          <a:xfrm>
            <a:off x="719667" y="2545327"/>
            <a:ext cx="9762246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1pPr>
            <a:lvl2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2pPr>
            <a:lvl3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3pPr>
            <a:lvl4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4pPr>
            <a:lvl5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5pPr>
            <a:lvl6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6pPr>
            <a:lvl7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7pPr>
            <a:lvl8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8pPr>
            <a:lvl9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Display Light"/>
              <a:sym typeface="IntelOne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52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D6C-7B91-4B3E-B4B5-8631150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57" y="504393"/>
            <a:ext cx="11118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Flow Graph: The Core of Modern Compilers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2FD428-E742-40DD-B789-3F8C14A0FDBB}"/>
              </a:ext>
            </a:extLst>
          </p:cNvPr>
          <p:cNvGrpSpPr/>
          <p:nvPr/>
        </p:nvGrpSpPr>
        <p:grpSpPr>
          <a:xfrm>
            <a:off x="4125154" y="1764416"/>
            <a:ext cx="3941692" cy="1034356"/>
            <a:chOff x="6096000" y="1187660"/>
            <a:chExt cx="3941692" cy="1085972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EDAB6A9B-473F-4B16-99AA-0973BCB0032F}"/>
                </a:ext>
              </a:extLst>
            </p:cNvPr>
            <p:cNvSpPr/>
            <p:nvPr/>
          </p:nvSpPr>
          <p:spPr>
            <a:xfrm>
              <a:off x="6096000" y="1187660"/>
              <a:ext cx="3541776" cy="1085972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7F730-06BD-4371-979C-BADE3EE7479B}"/>
                </a:ext>
              </a:extLst>
            </p:cNvPr>
            <p:cNvSpPr txBox="1"/>
            <p:nvPr/>
          </p:nvSpPr>
          <p:spPr>
            <a:xfrm>
              <a:off x="6241497" y="1256472"/>
              <a:ext cx="3796195" cy="85954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nn-NO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1600" b="1" dirty="0">
                  <a:latin typeface="Consolas" panose="020B0609020204030204" pitchFamily="49" charset="0"/>
                </a:rPr>
                <a:t> (</a:t>
              </a:r>
              <a:r>
                <a:rPr lang="nn-NO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600" b="1" dirty="0">
                  <a:latin typeface="Consolas" panose="020B0609020204030204" pitchFamily="49" charset="0"/>
                </a:rPr>
                <a:t> i=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600" b="1" dirty="0">
                  <a:latin typeface="Consolas" panose="020B0609020204030204" pitchFamily="49" charset="0"/>
                </a:rPr>
                <a:t>; i  &lt; 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nn-NO" sz="1600" b="1" dirty="0">
                  <a:latin typeface="Consolas" panose="020B0609020204030204" pitchFamily="49" charset="0"/>
                </a:rPr>
                <a:t>; ++i) {</a:t>
              </a:r>
            </a:p>
            <a:p>
              <a:pPr>
                <a:spcBef>
                  <a:spcPts val="600"/>
                </a:spcBef>
              </a:pPr>
              <a:r>
                <a:rPr lang="nn-NO" sz="1600" b="1" dirty="0">
                  <a:latin typeface="Consolas" panose="020B0609020204030204" pitchFamily="49" charset="0"/>
                </a:rPr>
                <a:t>  A[i] += B[i-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600" b="1" dirty="0">
                  <a:latin typeface="Consolas" panose="020B0609020204030204" pitchFamily="49" charset="0"/>
                </a:rPr>
                <a:t>] * 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5</a:t>
              </a:r>
              <a:r>
                <a:rPr lang="nn-NO" sz="1600" b="1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nn-NO" sz="1600" b="1" dirty="0"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C27DED-1CFB-4779-B94B-8EBC868FF86C}"/>
              </a:ext>
            </a:extLst>
          </p:cNvPr>
          <p:cNvGrpSpPr/>
          <p:nvPr/>
        </p:nvGrpSpPr>
        <p:grpSpPr>
          <a:xfrm>
            <a:off x="5135009" y="4161628"/>
            <a:ext cx="1921981" cy="1968080"/>
            <a:chOff x="5135009" y="3238601"/>
            <a:chExt cx="1921981" cy="1968080"/>
          </a:xfrm>
        </p:grpSpPr>
        <p:grpSp>
          <p:nvGrpSpPr>
            <p:cNvPr id="21" name="Group 92">
              <a:extLst>
                <a:ext uri="{FF2B5EF4-FFF2-40B4-BE49-F238E27FC236}">
                  <a16:creationId xmlns:a16="http://schemas.microsoft.com/office/drawing/2014/main" id="{93F59E71-F459-456C-8379-0067B88B10E7}"/>
                </a:ext>
              </a:extLst>
            </p:cNvPr>
            <p:cNvGrpSpPr/>
            <p:nvPr/>
          </p:nvGrpSpPr>
          <p:grpSpPr>
            <a:xfrm>
              <a:off x="5135009" y="3238601"/>
              <a:ext cx="1921981" cy="1968080"/>
              <a:chOff x="487363" y="2286000"/>
              <a:chExt cx="3571925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A1FF8F-9E1A-458D-AEC3-97EB4FBB161E}"/>
                  </a:ext>
                </a:extLst>
              </p:cNvPr>
              <p:cNvSpPr/>
              <p:nvPr/>
            </p:nvSpPr>
            <p:spPr bwMode="auto">
              <a:xfrm>
                <a:off x="487363" y="2286000"/>
                <a:ext cx="1109661" cy="615950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F9D8D9-F788-4E3F-851D-4937F30CEC8F}"/>
                  </a:ext>
                </a:extLst>
              </p:cNvPr>
              <p:cNvSpPr/>
              <p:nvPr/>
            </p:nvSpPr>
            <p:spPr bwMode="auto">
              <a:xfrm>
                <a:off x="1766889" y="2286000"/>
                <a:ext cx="1109661" cy="615950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20BFEC0-E4F9-4FEE-A917-8CD237BC78EF}"/>
                  </a:ext>
                </a:extLst>
              </p:cNvPr>
              <p:cNvCxnSpPr>
                <a:cxnSpLocks/>
                <a:stCxn id="31" idx="2"/>
                <a:endCxn id="35" idx="1"/>
              </p:cNvCxnSpPr>
              <p:nvPr/>
            </p:nvCxnSpPr>
            <p:spPr bwMode="auto">
              <a:xfrm>
                <a:off x="2321720" y="2901950"/>
                <a:ext cx="433385" cy="6302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E3D473-FF27-472C-AF65-471CD146B3FD}"/>
                  </a:ext>
                </a:extLst>
              </p:cNvPr>
              <p:cNvSpPr/>
              <p:nvPr/>
            </p:nvSpPr>
            <p:spPr bwMode="auto">
              <a:xfrm>
                <a:off x="1277143" y="5372099"/>
                <a:ext cx="1279526" cy="571501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store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9F4080E-114C-4730-8BA7-5047324294CF}"/>
                  </a:ext>
                </a:extLst>
              </p:cNvPr>
              <p:cNvCxnSpPr>
                <a:cxnSpLocks/>
                <a:stCxn id="38" idx="4"/>
                <a:endCxn id="33" idx="0"/>
              </p:cNvCxnSpPr>
              <p:nvPr/>
            </p:nvCxnSpPr>
            <p:spPr bwMode="auto">
              <a:xfrm>
                <a:off x="1916906" y="4953000"/>
                <a:ext cx="0" cy="41909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5" name="Flowchart: Summing Junction 34">
                <a:extLst>
                  <a:ext uri="{FF2B5EF4-FFF2-40B4-BE49-F238E27FC236}">
                    <a16:creationId xmlns:a16="http://schemas.microsoft.com/office/drawing/2014/main" id="{588357EF-8D02-43D0-B3BC-9883BC28535A}"/>
                  </a:ext>
                </a:extLst>
              </p:cNvPr>
              <p:cNvSpPr/>
              <p:nvPr/>
            </p:nvSpPr>
            <p:spPr bwMode="auto">
              <a:xfrm>
                <a:off x="2670481" y="3461049"/>
                <a:ext cx="577851" cy="485776"/>
              </a:xfrm>
              <a:prstGeom prst="flowChartSummingJunction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91B4780-CECC-4E90-8048-AB86133E2961}"/>
                  </a:ext>
                </a:extLst>
              </p:cNvPr>
              <p:cNvCxnSpPr>
                <a:cxnSpLocks/>
                <a:stCxn id="37" idx="2"/>
                <a:endCxn id="35" idx="7"/>
              </p:cNvCxnSpPr>
              <p:nvPr/>
            </p:nvCxnSpPr>
            <p:spPr bwMode="auto">
              <a:xfrm flipH="1">
                <a:off x="3163706" y="3178569"/>
                <a:ext cx="428037" cy="35362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28771A-E507-4332-AD5E-7D8A82B9FAB6}"/>
                  </a:ext>
                </a:extLst>
              </p:cNvPr>
              <p:cNvSpPr txBox="1"/>
              <p:nvPr/>
            </p:nvSpPr>
            <p:spPr>
              <a:xfrm>
                <a:off x="3124200" y="2492180"/>
                <a:ext cx="935088" cy="686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</a:rPr>
                  <a:t>5</a:t>
                </a:r>
              </a:p>
            </p:txBody>
          </p:sp>
          <p:sp>
            <p:nvSpPr>
              <p:cNvPr id="38" name="Flowchart: Or 37">
                <a:extLst>
                  <a:ext uri="{FF2B5EF4-FFF2-40B4-BE49-F238E27FC236}">
                    <a16:creationId xmlns:a16="http://schemas.microsoft.com/office/drawing/2014/main" id="{6EAC4894-857B-4896-9C4C-AF40067F36E6}"/>
                  </a:ext>
                </a:extLst>
              </p:cNvPr>
              <p:cNvSpPr/>
              <p:nvPr/>
            </p:nvSpPr>
            <p:spPr bwMode="auto">
              <a:xfrm>
                <a:off x="1597024" y="4343400"/>
                <a:ext cx="639763" cy="609600"/>
              </a:xfrm>
              <a:prstGeom prst="flowChartOr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E488EC6-DCFA-44FE-A642-1AA532A40D70}"/>
                  </a:ext>
                </a:extLst>
              </p:cNvPr>
              <p:cNvCxnSpPr>
                <a:cxnSpLocks/>
                <a:stCxn id="35" idx="3"/>
                <a:endCxn id="38" idx="7"/>
              </p:cNvCxnSpPr>
              <p:nvPr/>
            </p:nvCxnSpPr>
            <p:spPr bwMode="auto">
              <a:xfrm flipH="1">
                <a:off x="2143096" y="3875685"/>
                <a:ext cx="612009" cy="55698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F586054-CAE9-4E49-9D05-4C6074B1C95D}"/>
                  </a:ext>
                </a:extLst>
              </p:cNvPr>
              <p:cNvCxnSpPr>
                <a:cxnSpLocks/>
                <a:stCxn id="30" idx="2"/>
                <a:endCxn id="38" idx="1"/>
              </p:cNvCxnSpPr>
              <p:nvPr/>
            </p:nvCxnSpPr>
            <p:spPr bwMode="auto">
              <a:xfrm>
                <a:off x="1042194" y="2901950"/>
                <a:ext cx="648521" cy="153072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2771D7-7673-497E-9E9C-F48D46A9610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217" y="3933829"/>
              <a:ext cx="161897" cy="13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CAD4DB-4435-4BC9-B65B-0EA27043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217" y="3933828"/>
              <a:ext cx="161897" cy="13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F88D09-6FE6-4DCC-AB62-A79792925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217" y="3933827"/>
              <a:ext cx="161897" cy="13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5784A5-0739-4CBA-8AB4-8B25B1FF3AC7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17" y="4413382"/>
              <a:ext cx="0" cy="19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BAF790-131B-46E7-8F89-FA26D01AC5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04217" y="4413382"/>
              <a:ext cx="0" cy="19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544" name="Arrow: Down 236543">
            <a:extLst>
              <a:ext uri="{FF2B5EF4-FFF2-40B4-BE49-F238E27FC236}">
                <a16:creationId xmlns:a16="http://schemas.microsoft.com/office/drawing/2014/main" id="{D7CFBFCF-80C4-404E-AC81-C61A2A96C487}"/>
              </a:ext>
            </a:extLst>
          </p:cNvPr>
          <p:cNvSpPr/>
          <p:nvPr/>
        </p:nvSpPr>
        <p:spPr>
          <a:xfrm>
            <a:off x="5702613" y="3131887"/>
            <a:ext cx="449308" cy="760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D6C-7B91-4B3E-B4B5-8631150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Flow Graph: The Core of Modern Compilers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2FD428-E742-40DD-B789-3F8C14A0FDBB}"/>
              </a:ext>
            </a:extLst>
          </p:cNvPr>
          <p:cNvGrpSpPr/>
          <p:nvPr/>
        </p:nvGrpSpPr>
        <p:grpSpPr>
          <a:xfrm>
            <a:off x="4105493" y="1662016"/>
            <a:ext cx="3941692" cy="4764562"/>
            <a:chOff x="6096000" y="1187660"/>
            <a:chExt cx="3941692" cy="5002322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EDAB6A9B-473F-4B16-99AA-0973BCB0032F}"/>
                </a:ext>
              </a:extLst>
            </p:cNvPr>
            <p:cNvSpPr/>
            <p:nvPr/>
          </p:nvSpPr>
          <p:spPr>
            <a:xfrm>
              <a:off x="6096000" y="1187660"/>
              <a:ext cx="3541776" cy="1085972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7F730-06BD-4371-979C-BADE3EE7479B}"/>
                </a:ext>
              </a:extLst>
            </p:cNvPr>
            <p:cNvSpPr txBox="1"/>
            <p:nvPr/>
          </p:nvSpPr>
          <p:spPr>
            <a:xfrm>
              <a:off x="6241497" y="1256472"/>
              <a:ext cx="3796195" cy="85954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nn-NO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1600" b="1" dirty="0">
                  <a:latin typeface="Consolas" panose="020B0609020204030204" pitchFamily="49" charset="0"/>
                </a:rPr>
                <a:t> (</a:t>
              </a:r>
              <a:r>
                <a:rPr lang="nn-NO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600" b="1" dirty="0">
                  <a:latin typeface="Consolas" panose="020B0609020204030204" pitchFamily="49" charset="0"/>
                </a:rPr>
                <a:t> i=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600" b="1" dirty="0">
                  <a:latin typeface="Consolas" panose="020B0609020204030204" pitchFamily="49" charset="0"/>
                </a:rPr>
                <a:t>; i  &lt; 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nn-NO" sz="1600" b="1" dirty="0">
                  <a:latin typeface="Consolas" panose="020B0609020204030204" pitchFamily="49" charset="0"/>
                </a:rPr>
                <a:t>; ++i) {</a:t>
              </a:r>
            </a:p>
            <a:p>
              <a:pPr>
                <a:spcBef>
                  <a:spcPts val="600"/>
                </a:spcBef>
              </a:pPr>
              <a:r>
                <a:rPr lang="nn-NO" sz="1600" b="1" dirty="0">
                  <a:latin typeface="Consolas" panose="020B0609020204030204" pitchFamily="49" charset="0"/>
                </a:rPr>
                <a:t>  A[i] += B[i-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600" b="1" dirty="0">
                  <a:latin typeface="Consolas" panose="020B0609020204030204" pitchFamily="49" charset="0"/>
                </a:rPr>
                <a:t>] * </a:t>
              </a:r>
              <a:r>
                <a:rPr lang="nn-NO" sz="16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5</a:t>
              </a:r>
              <a:r>
                <a:rPr lang="nn-NO" sz="1600" b="1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nn-NO" sz="1600" b="1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C3A7A2-9474-4812-9020-F786726C9C7B}"/>
                </a:ext>
              </a:extLst>
            </p:cNvPr>
            <p:cNvSpPr txBox="1"/>
            <p:nvPr/>
          </p:nvSpPr>
          <p:spPr>
            <a:xfrm>
              <a:off x="7104838" y="5737593"/>
              <a:ext cx="1985076" cy="45238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nn-NO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Hardware?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C27DED-1CFB-4779-B94B-8EBC868FF86C}"/>
              </a:ext>
            </a:extLst>
          </p:cNvPr>
          <p:cNvGrpSpPr/>
          <p:nvPr/>
        </p:nvGrpSpPr>
        <p:grpSpPr>
          <a:xfrm>
            <a:off x="5173110" y="3530969"/>
            <a:ext cx="1470766" cy="1506043"/>
            <a:chOff x="5135009" y="3238601"/>
            <a:chExt cx="1921981" cy="1968080"/>
          </a:xfrm>
        </p:grpSpPr>
        <p:grpSp>
          <p:nvGrpSpPr>
            <p:cNvPr id="21" name="Group 92">
              <a:extLst>
                <a:ext uri="{FF2B5EF4-FFF2-40B4-BE49-F238E27FC236}">
                  <a16:creationId xmlns:a16="http://schemas.microsoft.com/office/drawing/2014/main" id="{93F59E71-F459-456C-8379-0067B88B10E7}"/>
                </a:ext>
              </a:extLst>
            </p:cNvPr>
            <p:cNvGrpSpPr/>
            <p:nvPr/>
          </p:nvGrpSpPr>
          <p:grpSpPr>
            <a:xfrm>
              <a:off x="5135009" y="3238601"/>
              <a:ext cx="1921981" cy="1968080"/>
              <a:chOff x="487363" y="2286000"/>
              <a:chExt cx="3571925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A1FF8F-9E1A-458D-AEC3-97EB4FBB161E}"/>
                  </a:ext>
                </a:extLst>
              </p:cNvPr>
              <p:cNvSpPr/>
              <p:nvPr/>
            </p:nvSpPr>
            <p:spPr bwMode="auto">
              <a:xfrm>
                <a:off x="487363" y="2286000"/>
                <a:ext cx="1109661" cy="615950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F9D8D9-F788-4E3F-851D-4937F30CEC8F}"/>
                  </a:ext>
                </a:extLst>
              </p:cNvPr>
              <p:cNvSpPr/>
              <p:nvPr/>
            </p:nvSpPr>
            <p:spPr bwMode="auto">
              <a:xfrm>
                <a:off x="1766889" y="2286000"/>
                <a:ext cx="1109661" cy="615950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load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20BFEC0-E4F9-4FEE-A917-8CD237BC78EF}"/>
                  </a:ext>
                </a:extLst>
              </p:cNvPr>
              <p:cNvCxnSpPr>
                <a:cxnSpLocks/>
                <a:stCxn id="31" idx="2"/>
                <a:endCxn id="35" idx="1"/>
              </p:cNvCxnSpPr>
              <p:nvPr/>
            </p:nvCxnSpPr>
            <p:spPr bwMode="auto">
              <a:xfrm>
                <a:off x="2321720" y="2901950"/>
                <a:ext cx="433385" cy="6302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E3D473-FF27-472C-AF65-471CD146B3FD}"/>
                  </a:ext>
                </a:extLst>
              </p:cNvPr>
              <p:cNvSpPr/>
              <p:nvPr/>
            </p:nvSpPr>
            <p:spPr bwMode="auto">
              <a:xfrm>
                <a:off x="1277143" y="5372099"/>
                <a:ext cx="1279526" cy="571501"/>
              </a:xfrm>
              <a:prstGeom prst="rect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store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9F4080E-114C-4730-8BA7-5047324294CF}"/>
                  </a:ext>
                </a:extLst>
              </p:cNvPr>
              <p:cNvCxnSpPr>
                <a:cxnSpLocks/>
                <a:stCxn id="38" idx="4"/>
                <a:endCxn id="33" idx="0"/>
              </p:cNvCxnSpPr>
              <p:nvPr/>
            </p:nvCxnSpPr>
            <p:spPr bwMode="auto">
              <a:xfrm>
                <a:off x="1916906" y="4953000"/>
                <a:ext cx="0" cy="41909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5" name="Flowchart: Summing Junction 34">
                <a:extLst>
                  <a:ext uri="{FF2B5EF4-FFF2-40B4-BE49-F238E27FC236}">
                    <a16:creationId xmlns:a16="http://schemas.microsoft.com/office/drawing/2014/main" id="{588357EF-8D02-43D0-B3BC-9883BC28535A}"/>
                  </a:ext>
                </a:extLst>
              </p:cNvPr>
              <p:cNvSpPr/>
              <p:nvPr/>
            </p:nvSpPr>
            <p:spPr bwMode="auto">
              <a:xfrm>
                <a:off x="2670481" y="3461049"/>
                <a:ext cx="577851" cy="485776"/>
              </a:xfrm>
              <a:prstGeom prst="flowChartSummingJunction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91B4780-CECC-4E90-8048-AB86133E2961}"/>
                  </a:ext>
                </a:extLst>
              </p:cNvPr>
              <p:cNvCxnSpPr>
                <a:cxnSpLocks/>
                <a:stCxn id="37" idx="2"/>
                <a:endCxn id="35" idx="7"/>
              </p:cNvCxnSpPr>
              <p:nvPr/>
            </p:nvCxnSpPr>
            <p:spPr bwMode="auto">
              <a:xfrm flipH="1">
                <a:off x="3163706" y="3176111"/>
                <a:ext cx="428039" cy="35607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28771A-E507-4332-AD5E-7D8A82B9FAB6}"/>
                  </a:ext>
                </a:extLst>
              </p:cNvPr>
              <p:cNvSpPr txBox="1"/>
              <p:nvPr/>
            </p:nvSpPr>
            <p:spPr>
              <a:xfrm>
                <a:off x="3124201" y="2492181"/>
                <a:ext cx="935087" cy="68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</a:rPr>
                  <a:t>5</a:t>
                </a:r>
              </a:p>
            </p:txBody>
          </p:sp>
          <p:sp>
            <p:nvSpPr>
              <p:cNvPr id="38" name="Flowchart: Or 37">
                <a:extLst>
                  <a:ext uri="{FF2B5EF4-FFF2-40B4-BE49-F238E27FC236}">
                    <a16:creationId xmlns:a16="http://schemas.microsoft.com/office/drawing/2014/main" id="{6EAC4894-857B-4896-9C4C-AF40067F36E6}"/>
                  </a:ext>
                </a:extLst>
              </p:cNvPr>
              <p:cNvSpPr/>
              <p:nvPr/>
            </p:nvSpPr>
            <p:spPr bwMode="auto">
              <a:xfrm>
                <a:off x="1597024" y="4343400"/>
                <a:ext cx="639763" cy="609600"/>
              </a:xfrm>
              <a:prstGeom prst="flowChartOr">
                <a:avLst/>
              </a:prstGeom>
              <a:gradFill rotWithShape="1">
                <a:gsLst>
                  <a:gs pos="0">
                    <a:srgbClr val="FFA300">
                      <a:tint val="100000"/>
                      <a:shade val="100000"/>
                      <a:satMod val="130000"/>
                    </a:srgbClr>
                  </a:gs>
                  <a:gs pos="100000">
                    <a:srgbClr val="FFA3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A300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E488EC6-DCFA-44FE-A642-1AA532A40D70}"/>
                  </a:ext>
                </a:extLst>
              </p:cNvPr>
              <p:cNvCxnSpPr>
                <a:cxnSpLocks/>
                <a:stCxn id="35" idx="3"/>
                <a:endCxn id="38" idx="7"/>
              </p:cNvCxnSpPr>
              <p:nvPr/>
            </p:nvCxnSpPr>
            <p:spPr bwMode="auto">
              <a:xfrm flipH="1">
                <a:off x="2143096" y="3875685"/>
                <a:ext cx="612009" cy="55698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F586054-CAE9-4E49-9D05-4C6074B1C95D}"/>
                  </a:ext>
                </a:extLst>
              </p:cNvPr>
              <p:cNvCxnSpPr>
                <a:cxnSpLocks/>
                <a:stCxn id="30" idx="2"/>
                <a:endCxn id="38" idx="1"/>
              </p:cNvCxnSpPr>
              <p:nvPr/>
            </p:nvCxnSpPr>
            <p:spPr bwMode="auto">
              <a:xfrm>
                <a:off x="1042194" y="2901950"/>
                <a:ext cx="648521" cy="153072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2771D7-7673-497E-9E9C-F48D46A9610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217" y="3933829"/>
              <a:ext cx="161897" cy="13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CAD4DB-4435-4BC9-B65B-0EA27043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217" y="3933828"/>
              <a:ext cx="161897" cy="13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F88D09-6FE6-4DCC-AB62-A79792925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217" y="3933827"/>
              <a:ext cx="161897" cy="135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5784A5-0739-4CBA-8AB4-8B25B1FF3AC7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17" y="4413382"/>
              <a:ext cx="0" cy="19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BAF790-131B-46E7-8F89-FA26D01AC5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04217" y="4413382"/>
              <a:ext cx="0" cy="19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544" name="Arrow: Down 236543">
            <a:extLst>
              <a:ext uri="{FF2B5EF4-FFF2-40B4-BE49-F238E27FC236}">
                <a16:creationId xmlns:a16="http://schemas.microsoft.com/office/drawing/2014/main" id="{D7CFBFCF-80C4-404E-AC81-C61A2A96C487}"/>
              </a:ext>
            </a:extLst>
          </p:cNvPr>
          <p:cNvSpPr/>
          <p:nvPr/>
        </p:nvSpPr>
        <p:spPr>
          <a:xfrm>
            <a:off x="5679739" y="2829952"/>
            <a:ext cx="449308" cy="52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BD8B178-1286-4CB4-8D53-F331E8F3EF19}"/>
              </a:ext>
            </a:extLst>
          </p:cNvPr>
          <p:cNvSpPr/>
          <p:nvPr/>
        </p:nvSpPr>
        <p:spPr>
          <a:xfrm>
            <a:off x="5699779" y="5322757"/>
            <a:ext cx="449308" cy="52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6BFD19-6DCB-4435-B9B7-4FEC8EE0D147}"/>
              </a:ext>
            </a:extLst>
          </p:cNvPr>
          <p:cNvSpPr/>
          <p:nvPr/>
        </p:nvSpPr>
        <p:spPr>
          <a:xfrm>
            <a:off x="4588523" y="5953176"/>
            <a:ext cx="2609850" cy="51591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D6C-7B91-4B3E-B4B5-8631150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53"/>
            <a:ext cx="10515600" cy="1325563"/>
          </a:xfrm>
        </p:spPr>
        <p:txBody>
          <a:bodyPr/>
          <a:lstStyle/>
          <a:p>
            <a:r>
              <a:rPr lang="en-US" dirty="0"/>
              <a:t>Executing in Silicon: Two key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B0A0F-BEA1-4FEF-BF64-3406E06061E5}"/>
              </a:ext>
            </a:extLst>
          </p:cNvPr>
          <p:cNvSpPr txBox="1"/>
          <p:nvPr/>
        </p:nvSpPr>
        <p:spPr>
          <a:xfrm>
            <a:off x="7961278" y="1411817"/>
            <a:ext cx="361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Option 2: </a:t>
            </a:r>
          </a:p>
          <a:p>
            <a:pPr algn="ctr"/>
            <a:r>
              <a:rPr lang="en-US" dirty="0"/>
              <a:t>Materialize data flow graph directly on reconfigurable spatial 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19D5-7093-4FA5-BB20-26164E8B9068}"/>
              </a:ext>
            </a:extLst>
          </p:cNvPr>
          <p:cNvSpPr txBox="1"/>
          <p:nvPr/>
        </p:nvSpPr>
        <p:spPr>
          <a:xfrm>
            <a:off x="260044" y="1411817"/>
            <a:ext cx="3609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Option 1:</a:t>
            </a:r>
          </a:p>
          <a:p>
            <a:pPr algn="ctr"/>
            <a:r>
              <a:rPr lang="en-US" dirty="0"/>
              <a:t>Instruction set architecture (ISA)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90167A-68E2-40E3-89D9-98021C8581A4}"/>
              </a:ext>
            </a:extLst>
          </p:cNvPr>
          <p:cNvGrpSpPr/>
          <p:nvPr/>
        </p:nvGrpSpPr>
        <p:grpSpPr>
          <a:xfrm>
            <a:off x="4629864" y="1485679"/>
            <a:ext cx="3941692" cy="856851"/>
            <a:chOff x="6096000" y="1187660"/>
            <a:chExt cx="3941692" cy="899609"/>
          </a:xfrm>
        </p:grpSpPr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D43A2258-2292-42F9-879F-E4E4E1C766C9}"/>
                </a:ext>
              </a:extLst>
            </p:cNvPr>
            <p:cNvSpPr/>
            <p:nvPr/>
          </p:nvSpPr>
          <p:spPr>
            <a:xfrm>
              <a:off x="6096000" y="1187660"/>
              <a:ext cx="2732845" cy="899609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2EE272-C840-4D4C-A11E-797B79E806E2}"/>
                </a:ext>
              </a:extLst>
            </p:cNvPr>
            <p:cNvSpPr txBox="1"/>
            <p:nvPr/>
          </p:nvSpPr>
          <p:spPr>
            <a:xfrm>
              <a:off x="6241497" y="1256472"/>
              <a:ext cx="3796195" cy="74321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nn-NO" sz="1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1200" b="1" dirty="0">
                  <a:latin typeface="Consolas" panose="020B0609020204030204" pitchFamily="49" charset="0"/>
                </a:rPr>
                <a:t> (</a:t>
              </a:r>
              <a:r>
                <a:rPr lang="nn-NO" sz="1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200" b="1" dirty="0">
                  <a:latin typeface="Consolas" panose="020B0609020204030204" pitchFamily="49" charset="0"/>
                </a:rPr>
                <a:t> i=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200" b="1" dirty="0">
                  <a:latin typeface="Consolas" panose="020B0609020204030204" pitchFamily="49" charset="0"/>
                </a:rPr>
                <a:t>; i  &lt; 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nn-NO" sz="1200" b="1" dirty="0">
                  <a:latin typeface="Consolas" panose="020B0609020204030204" pitchFamily="49" charset="0"/>
                </a:rPr>
                <a:t>; ++i) {</a:t>
              </a:r>
            </a:p>
            <a:p>
              <a:pPr>
                <a:spcBef>
                  <a:spcPts val="600"/>
                </a:spcBef>
              </a:pPr>
              <a:r>
                <a:rPr lang="nn-NO" sz="1200" b="1" dirty="0">
                  <a:latin typeface="Consolas" panose="020B0609020204030204" pitchFamily="49" charset="0"/>
                </a:rPr>
                <a:t>  A[i] += B[i-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200" b="1" dirty="0">
                  <a:latin typeface="Consolas" panose="020B0609020204030204" pitchFamily="49" charset="0"/>
                </a:rPr>
                <a:t>] * 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5</a:t>
              </a:r>
              <a:r>
                <a:rPr lang="nn-NO" sz="1200" b="1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nn-NO" sz="1200" b="1" dirty="0"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FF27CA9-B1F4-463B-912A-138485F6CFCF}"/>
              </a:ext>
            </a:extLst>
          </p:cNvPr>
          <p:cNvSpPr/>
          <p:nvPr/>
        </p:nvSpPr>
        <p:spPr>
          <a:xfrm>
            <a:off x="5834692" y="2187339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544" name="Picture 236543">
            <a:extLst>
              <a:ext uri="{FF2B5EF4-FFF2-40B4-BE49-F238E27FC236}">
                <a16:creationId xmlns:a16="http://schemas.microsoft.com/office/drawing/2014/main" id="{C5C0F67F-B80A-4C7E-857F-E7C01845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33" y="2704479"/>
            <a:ext cx="1639976" cy="1752601"/>
          </a:xfrm>
          <a:prstGeom prst="rect">
            <a:avLst/>
          </a:prstGeom>
        </p:spPr>
      </p:pic>
      <p:sp>
        <p:nvSpPr>
          <p:cNvPr id="65" name="Arrow: Down 64">
            <a:extLst>
              <a:ext uri="{FF2B5EF4-FFF2-40B4-BE49-F238E27FC236}">
                <a16:creationId xmlns:a16="http://schemas.microsoft.com/office/drawing/2014/main" id="{3EBA25D6-837F-4B16-93B5-8DBACF0FC616}"/>
              </a:ext>
            </a:extLst>
          </p:cNvPr>
          <p:cNvSpPr/>
          <p:nvPr/>
        </p:nvSpPr>
        <p:spPr>
          <a:xfrm rot="3016786">
            <a:off x="4370124" y="3356677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EBED902-8146-4693-9567-EE9B62FF3987}"/>
              </a:ext>
            </a:extLst>
          </p:cNvPr>
          <p:cNvSpPr/>
          <p:nvPr/>
        </p:nvSpPr>
        <p:spPr>
          <a:xfrm rot="17853866" flipH="1">
            <a:off x="7280727" y="3362781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C507B7A-A166-493C-960F-BAEFF893D8CF}"/>
              </a:ext>
            </a:extLst>
          </p:cNvPr>
          <p:cNvGrpSpPr/>
          <p:nvPr/>
        </p:nvGrpSpPr>
        <p:grpSpPr>
          <a:xfrm>
            <a:off x="226693" y="5373313"/>
            <a:ext cx="4161482" cy="767507"/>
            <a:chOff x="337421" y="5435038"/>
            <a:chExt cx="4161482" cy="7675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59E07F-9D71-4E4E-8310-A56CC4E609CA}"/>
                </a:ext>
              </a:extLst>
            </p:cNvPr>
            <p:cNvSpPr txBox="1"/>
            <p:nvPr/>
          </p:nvSpPr>
          <p:spPr>
            <a:xfrm>
              <a:off x="337421" y="5495625"/>
              <a:ext cx="4106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 consecutive instructions on </a:t>
              </a:r>
              <a:r>
                <a:rPr lang="en-US" b="1" dirty="0">
                  <a:solidFill>
                    <a:srgbClr val="7030A0"/>
                  </a:solidFill>
                </a:rPr>
                <a:t>same</a:t>
              </a:r>
              <a:r>
                <a:rPr lang="en-US" dirty="0"/>
                <a:t> hardware via </a:t>
              </a:r>
              <a:r>
                <a:rPr lang="en-US" b="1" dirty="0">
                  <a:solidFill>
                    <a:srgbClr val="C00000"/>
                  </a:solidFill>
                </a:rPr>
                <a:t>time multiplexing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36547" name="Rectangle: Rounded Corners 236546">
              <a:extLst>
                <a:ext uri="{FF2B5EF4-FFF2-40B4-BE49-F238E27FC236}">
                  <a16:creationId xmlns:a16="http://schemas.microsoft.com/office/drawing/2014/main" id="{D75C5F14-2CCD-4C1F-B1C8-86BE148B2AD3}"/>
                </a:ext>
              </a:extLst>
            </p:cNvPr>
            <p:cNvSpPr/>
            <p:nvPr/>
          </p:nvSpPr>
          <p:spPr>
            <a:xfrm>
              <a:off x="338060" y="5435038"/>
              <a:ext cx="4160843" cy="76750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549" name="Group 236548">
            <a:extLst>
              <a:ext uri="{FF2B5EF4-FFF2-40B4-BE49-F238E27FC236}">
                <a16:creationId xmlns:a16="http://schemas.microsoft.com/office/drawing/2014/main" id="{0DDDEB44-3470-450C-8BE8-79A4C50E8944}"/>
              </a:ext>
            </a:extLst>
          </p:cNvPr>
          <p:cNvGrpSpPr/>
          <p:nvPr/>
        </p:nvGrpSpPr>
        <p:grpSpPr>
          <a:xfrm>
            <a:off x="7440683" y="5373313"/>
            <a:ext cx="4334039" cy="767507"/>
            <a:chOff x="7415896" y="5604566"/>
            <a:chExt cx="4334039" cy="7675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0A463D-B120-4B7C-9D10-361171A6B3F2}"/>
                </a:ext>
              </a:extLst>
            </p:cNvPr>
            <p:cNvSpPr txBox="1"/>
            <p:nvPr/>
          </p:nvSpPr>
          <p:spPr>
            <a:xfrm>
              <a:off x="7415896" y="5669329"/>
              <a:ext cx="4334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 instructions on </a:t>
              </a:r>
              <a:r>
                <a:rPr lang="en-US" b="1" dirty="0">
                  <a:solidFill>
                    <a:srgbClr val="7030A0"/>
                  </a:solidFill>
                </a:rPr>
                <a:t>different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dirty="0"/>
                <a:t>hardware by </a:t>
              </a:r>
              <a:r>
                <a:rPr lang="en-US" b="1" dirty="0">
                  <a:solidFill>
                    <a:srgbClr val="C00000"/>
                  </a:solidFill>
                </a:rPr>
                <a:t>specializing device regions in pipeline</a:t>
              </a:r>
              <a:endParaRPr lang="en-US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D604661-24C0-4A56-BD76-3A76C1703CEC}"/>
                </a:ext>
              </a:extLst>
            </p:cNvPr>
            <p:cNvSpPr/>
            <p:nvPr/>
          </p:nvSpPr>
          <p:spPr>
            <a:xfrm>
              <a:off x="7455648" y="5604566"/>
              <a:ext cx="4231527" cy="76750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9363874-4F5C-4F0F-8940-51D928A58CE2}"/>
              </a:ext>
            </a:extLst>
          </p:cNvPr>
          <p:cNvGrpSpPr/>
          <p:nvPr/>
        </p:nvGrpSpPr>
        <p:grpSpPr>
          <a:xfrm>
            <a:off x="481468" y="2355148"/>
            <a:ext cx="3541621" cy="2687692"/>
            <a:chOff x="486215" y="2474859"/>
            <a:chExt cx="3541621" cy="26876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CFC0A-569A-45AA-AC22-48B55BC38AFA}"/>
                </a:ext>
              </a:extLst>
            </p:cNvPr>
            <p:cNvGrpSpPr/>
            <p:nvPr/>
          </p:nvGrpSpPr>
          <p:grpSpPr>
            <a:xfrm>
              <a:off x="580650" y="3115129"/>
              <a:ext cx="565255" cy="1272424"/>
              <a:chOff x="316753" y="2898535"/>
              <a:chExt cx="948357" cy="14583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871A4D-AF05-45B8-BC52-45992D962BB3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6AF5CB-F8B8-4814-A63A-EE5E4DF83878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975F60-C524-47D4-86E9-FC920A4ED53B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4462C3-B385-4898-81BF-6F1FE6825B81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4833036-6B0C-44D1-9631-590BB6F339BB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5427D6-9DA7-4224-998F-8DC85256700D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FD2677-C1CE-4586-AB5D-D23B49C9FDCE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88B147-7BA0-4D0E-8DD7-A42FCA36BA45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7" name="Freeform: Shape 236556">
              <a:extLst>
                <a:ext uri="{FF2B5EF4-FFF2-40B4-BE49-F238E27FC236}">
                  <a16:creationId xmlns:a16="http://schemas.microsoft.com/office/drawing/2014/main" id="{69543FDA-2A7E-4B09-BF1D-BB4A72CDCF3B}"/>
                </a:ext>
              </a:extLst>
            </p:cNvPr>
            <p:cNvSpPr/>
            <p:nvPr/>
          </p:nvSpPr>
          <p:spPr>
            <a:xfrm>
              <a:off x="1215261" y="4583284"/>
              <a:ext cx="1252537" cy="454819"/>
            </a:xfrm>
            <a:custGeom>
              <a:avLst/>
              <a:gdLst>
                <a:gd name="connsiteX0" fmla="*/ 0 w 1252537"/>
                <a:gd name="connsiteY0" fmla="*/ 0 h 454819"/>
                <a:gd name="connsiteX1" fmla="*/ 433387 w 1252537"/>
                <a:gd name="connsiteY1" fmla="*/ 0 h 454819"/>
                <a:gd name="connsiteX2" fmla="*/ 623887 w 1252537"/>
                <a:gd name="connsiteY2" fmla="*/ 190500 h 454819"/>
                <a:gd name="connsiteX3" fmla="*/ 804862 w 1252537"/>
                <a:gd name="connsiteY3" fmla="*/ 9525 h 454819"/>
                <a:gd name="connsiteX4" fmla="*/ 1252537 w 1252537"/>
                <a:gd name="connsiteY4" fmla="*/ 9525 h 454819"/>
                <a:gd name="connsiteX5" fmla="*/ 952500 w 1252537"/>
                <a:gd name="connsiteY5" fmla="*/ 454819 h 454819"/>
                <a:gd name="connsiteX6" fmla="*/ 285750 w 1252537"/>
                <a:gd name="connsiteY6" fmla="*/ 454819 h 454819"/>
                <a:gd name="connsiteX7" fmla="*/ 0 w 1252537"/>
                <a:gd name="connsiteY7" fmla="*/ 0 h 4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537" h="454819">
                  <a:moveTo>
                    <a:pt x="0" y="0"/>
                  </a:moveTo>
                  <a:lnTo>
                    <a:pt x="433387" y="0"/>
                  </a:lnTo>
                  <a:lnTo>
                    <a:pt x="623887" y="190500"/>
                  </a:lnTo>
                  <a:lnTo>
                    <a:pt x="804862" y="9525"/>
                  </a:lnTo>
                  <a:lnTo>
                    <a:pt x="1252537" y="9525"/>
                  </a:lnTo>
                  <a:lnTo>
                    <a:pt x="952500" y="454819"/>
                  </a:lnTo>
                  <a:lnTo>
                    <a:pt x="285750" y="45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1D2B00-3847-4371-93A3-1290EE1CB16E}"/>
                </a:ext>
              </a:extLst>
            </p:cNvPr>
            <p:cNvGrpSpPr/>
            <p:nvPr/>
          </p:nvGrpSpPr>
          <p:grpSpPr>
            <a:xfrm>
              <a:off x="3331531" y="3114070"/>
              <a:ext cx="565255" cy="1280023"/>
              <a:chOff x="316753" y="2898535"/>
              <a:chExt cx="948357" cy="145831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B3512A-AB36-4989-83B2-5CBE77495FE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70CEB77-F892-4969-88C2-47E3BDED3D82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7404877-F786-4B19-BFC8-7E1C79167AB4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F11AF3A-1503-400F-A6C3-30BC5BB21F26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117BC16-F55C-47B8-A94A-1C903AAB5309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937677-C484-4CDE-A573-5478885E0661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089C1BB-338E-4842-A94B-B7E019DECC72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7464B21-8E39-4507-9E36-DF8EDF37369C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6A24DA-A567-4999-8AAF-F5119A0D3FA8}"/>
                </a:ext>
              </a:extLst>
            </p:cNvPr>
            <p:cNvGrpSpPr/>
            <p:nvPr/>
          </p:nvGrpSpPr>
          <p:grpSpPr>
            <a:xfrm>
              <a:off x="2487840" y="3115128"/>
              <a:ext cx="565255" cy="1278965"/>
              <a:chOff x="316753" y="2898535"/>
              <a:chExt cx="948357" cy="145831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E45E30E-35F6-4897-8126-A7CD216CD03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34781FE-0A2E-405B-A8A9-3A71CA725734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642D8A4-D393-4B1C-9010-958F149B56A1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C279063-31BD-4415-8FB9-E189535AA79B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EF5F072-6299-4BBE-9BC5-F570D5601101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8616E1A-EE57-42B9-BB8E-20FECE2CAD6C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C72659-3E38-4958-A2B2-3354942A9BE9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C4BEB9B-9C9E-4CB7-8A40-9DEFC7594AEA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8" name="TextBox 236557">
              <a:extLst>
                <a:ext uri="{FF2B5EF4-FFF2-40B4-BE49-F238E27FC236}">
                  <a16:creationId xmlns:a16="http://schemas.microsoft.com/office/drawing/2014/main" id="{DFC64667-25BF-4D46-9BD4-5F558DF59301}"/>
                </a:ext>
              </a:extLst>
            </p:cNvPr>
            <p:cNvSpPr txBox="1"/>
            <p:nvPr/>
          </p:nvSpPr>
          <p:spPr>
            <a:xfrm>
              <a:off x="486215" y="2489760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Register file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85E67F-C29A-45B3-B353-414EA20BE75D}"/>
                </a:ext>
              </a:extLst>
            </p:cNvPr>
            <p:cNvSpPr txBox="1"/>
            <p:nvPr/>
          </p:nvSpPr>
          <p:spPr>
            <a:xfrm>
              <a:off x="2411632" y="2481755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Data memory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614893-2340-429A-8D4B-7B7D2ADE151C}"/>
                </a:ext>
              </a:extLst>
            </p:cNvPr>
            <p:cNvSpPr txBox="1"/>
            <p:nvPr/>
          </p:nvSpPr>
          <p:spPr>
            <a:xfrm>
              <a:off x="3193561" y="2474859"/>
              <a:ext cx="834275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Instruction memory</a:t>
              </a:r>
            </a:p>
          </p:txBody>
        </p:sp>
        <p:cxnSp>
          <p:nvCxnSpPr>
            <p:cNvPr id="236560" name="Connector: Elbow 236559">
              <a:extLst>
                <a:ext uri="{FF2B5EF4-FFF2-40B4-BE49-F238E27FC236}">
                  <a16:creationId xmlns:a16="http://schemas.microsoft.com/office/drawing/2014/main" id="{F213CF70-6A32-4DF3-A81F-41C6B434B08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145905" y="3751341"/>
              <a:ext cx="283465" cy="820730"/>
            </a:xfrm>
            <a:prstGeom prst="bentConnector2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FB3E492-9273-4F83-83B7-737B51CBFD3D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rot="10800000" flipV="1">
              <a:off x="2234926" y="3754611"/>
              <a:ext cx="252914" cy="822558"/>
            </a:xfrm>
            <a:prstGeom prst="bentConnector2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36E8652-4F95-4872-9DA3-E949912922ED}"/>
                </a:ext>
              </a:extLst>
            </p:cNvPr>
            <p:cNvCxnSpPr>
              <a:stCxn id="76" idx="2"/>
            </p:cNvCxnSpPr>
            <p:nvPr/>
          </p:nvCxnSpPr>
          <p:spPr>
            <a:xfrm rot="5400000">
              <a:off x="2748388" y="3957886"/>
              <a:ext cx="429564" cy="1301978"/>
            </a:xfrm>
            <a:prstGeom prst="bentConnector2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729C32-AED4-4A98-A8AD-9A185313A6BC}"/>
                </a:ext>
              </a:extLst>
            </p:cNvPr>
            <p:cNvSpPr txBox="1"/>
            <p:nvPr/>
          </p:nvSpPr>
          <p:spPr>
            <a:xfrm>
              <a:off x="1480163" y="4541209"/>
              <a:ext cx="703969" cy="448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ALU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FEEE69-CACB-4432-A0A0-1C14D7122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41529" y="5038103"/>
              <a:ext cx="0" cy="124447"/>
            </a:xfrm>
            <a:prstGeom prst="line">
              <a:avLst/>
            </a:prstGeom>
            <a:noFill/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ED2DAD9-1DBE-4CA2-BF23-5E7AFC3EF03F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rot="16200000" flipV="1">
              <a:off x="505486" y="3826505"/>
              <a:ext cx="1411210" cy="1260881"/>
            </a:xfrm>
            <a:prstGeom prst="bentConnector4">
              <a:avLst>
                <a:gd name="adj1" fmla="val 798"/>
                <a:gd name="adj2" fmla="val 118130"/>
              </a:avLst>
            </a:prstGeom>
            <a:noFill/>
            <a:ln w="25400" cap="flat">
              <a:solidFill>
                <a:srgbClr val="7030A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43069B-2384-4FCA-AADC-1260E9742CD5}"/>
              </a:ext>
            </a:extLst>
          </p:cNvPr>
          <p:cNvGrpSpPr/>
          <p:nvPr/>
        </p:nvGrpSpPr>
        <p:grpSpPr>
          <a:xfrm>
            <a:off x="7897801" y="2491009"/>
            <a:ext cx="3774403" cy="2313564"/>
            <a:chOff x="7929140" y="2286921"/>
            <a:chExt cx="3774403" cy="23135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47FDC9F-D5F7-486D-9D09-211CBF12A84C}"/>
                </a:ext>
              </a:extLst>
            </p:cNvPr>
            <p:cNvGrpSpPr/>
            <p:nvPr/>
          </p:nvGrpSpPr>
          <p:grpSpPr>
            <a:xfrm>
              <a:off x="8656690" y="2761564"/>
              <a:ext cx="2233656" cy="1838921"/>
              <a:chOff x="8656690" y="2761564"/>
              <a:chExt cx="2233656" cy="1838921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AADC6968-A73F-4DA9-AA35-9AC55278139F}"/>
                  </a:ext>
                </a:extLst>
              </p:cNvPr>
              <p:cNvGrpSpPr/>
              <p:nvPr/>
            </p:nvGrpSpPr>
            <p:grpSpPr>
              <a:xfrm>
                <a:off x="8656690" y="2761564"/>
                <a:ext cx="2233656" cy="1838921"/>
                <a:chOff x="7990032" y="3150616"/>
                <a:chExt cx="2233656" cy="183892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FADAF26-0688-4175-8D27-C5737640E330}"/>
                    </a:ext>
                  </a:extLst>
                </p:cNvPr>
                <p:cNvSpPr/>
                <p:nvPr/>
              </p:nvSpPr>
              <p:spPr>
                <a:xfrm>
                  <a:off x="804064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4B0078D-04DD-43C8-8A22-50260A1848B4}"/>
                    </a:ext>
                  </a:extLst>
                </p:cNvPr>
                <p:cNvSpPr/>
                <p:nvPr/>
              </p:nvSpPr>
              <p:spPr>
                <a:xfrm>
                  <a:off x="828535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D2EC11E-5A3F-4C14-9C79-1184B8548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3951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8CB4FC6-B64D-494A-B768-E8FA7163C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081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92ADF3-88B1-4210-A2D7-942B9479EE8C}"/>
                    </a:ext>
                  </a:extLst>
                </p:cNvPr>
                <p:cNvSpPr/>
                <p:nvPr/>
              </p:nvSpPr>
              <p:spPr>
                <a:xfrm>
                  <a:off x="853221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524861B-5B5A-4496-9651-EC00BF9F404B}"/>
                    </a:ext>
                  </a:extLst>
                </p:cNvPr>
                <p:cNvSpPr/>
                <p:nvPr/>
              </p:nvSpPr>
              <p:spPr>
                <a:xfrm>
                  <a:off x="877692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58F8855-93B0-4394-A5CB-211DED866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08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ECD7CB4-56CF-4414-88F4-2DE260C36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238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DF15A69-7B4B-4E5C-813E-6600AB2926F5}"/>
                    </a:ext>
                  </a:extLst>
                </p:cNvPr>
                <p:cNvSpPr/>
                <p:nvPr/>
              </p:nvSpPr>
              <p:spPr>
                <a:xfrm>
                  <a:off x="902378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14EF7-9A9E-464D-8D16-F826CC13C05B}"/>
                    </a:ext>
                  </a:extLst>
                </p:cNvPr>
                <p:cNvSpPr/>
                <p:nvPr/>
              </p:nvSpPr>
              <p:spPr>
                <a:xfrm>
                  <a:off x="926849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45A7493-0927-4D25-AEEC-10A06AAA5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265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85561DA9-C902-46BF-9ECA-2BF727438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395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BDCAF23-DA4D-4EFE-B492-142801D0C8D0}"/>
                    </a:ext>
                  </a:extLst>
                </p:cNvPr>
                <p:cNvSpPr/>
                <p:nvPr/>
              </p:nvSpPr>
              <p:spPr>
                <a:xfrm>
                  <a:off x="951535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0C48EE0-E541-4C96-B754-957E0D31665E}"/>
                    </a:ext>
                  </a:extLst>
                </p:cNvPr>
                <p:cNvSpPr/>
                <p:nvPr/>
              </p:nvSpPr>
              <p:spPr>
                <a:xfrm>
                  <a:off x="976006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33BE674-5CEE-40D9-8A1A-25122514D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422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9CE9502-FD95-4282-974D-F0B1B1FA6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552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AB97F3C-3AF1-4D8A-8346-D4A862C467F1}"/>
                    </a:ext>
                  </a:extLst>
                </p:cNvPr>
                <p:cNvSpPr/>
                <p:nvPr/>
              </p:nvSpPr>
              <p:spPr>
                <a:xfrm>
                  <a:off x="1000692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EA1BBD8-A5BB-417C-815D-1E5F9A0B4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409950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0455471-8BFF-4FFF-B1CF-AE3B5C350A1E}"/>
                    </a:ext>
                  </a:extLst>
                </p:cNvPr>
                <p:cNvSpPr/>
                <p:nvPr/>
              </p:nvSpPr>
              <p:spPr>
                <a:xfrm>
                  <a:off x="803944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D7FFC4A-A843-4235-99CD-0F6813387044}"/>
                    </a:ext>
                  </a:extLst>
                </p:cNvPr>
                <p:cNvSpPr/>
                <p:nvPr/>
              </p:nvSpPr>
              <p:spPr>
                <a:xfrm>
                  <a:off x="828416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ABC30DD-01B2-41DA-8570-E0F78A65FE0F}"/>
                    </a:ext>
                  </a:extLst>
                </p:cNvPr>
                <p:cNvSpPr/>
                <p:nvPr/>
              </p:nvSpPr>
              <p:spPr>
                <a:xfrm>
                  <a:off x="853101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177E41C-1150-4037-AE8D-352D354D8D84}"/>
                    </a:ext>
                  </a:extLst>
                </p:cNvPr>
                <p:cNvSpPr/>
                <p:nvPr/>
              </p:nvSpPr>
              <p:spPr>
                <a:xfrm>
                  <a:off x="877573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2B6A9C9-F212-4164-A4B3-7709C522E70B}"/>
                    </a:ext>
                  </a:extLst>
                </p:cNvPr>
                <p:cNvSpPr/>
                <p:nvPr/>
              </p:nvSpPr>
              <p:spPr>
                <a:xfrm>
                  <a:off x="902258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3FBC05B-34FA-469B-BB42-7498C97C6C3D}"/>
                    </a:ext>
                  </a:extLst>
                </p:cNvPr>
                <p:cNvSpPr/>
                <p:nvPr/>
              </p:nvSpPr>
              <p:spPr>
                <a:xfrm>
                  <a:off x="926730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2491DAE-3D91-4200-B1BB-507CCCF7BAD7}"/>
                    </a:ext>
                  </a:extLst>
                </p:cNvPr>
                <p:cNvSpPr/>
                <p:nvPr/>
              </p:nvSpPr>
              <p:spPr>
                <a:xfrm>
                  <a:off x="951415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8F4570A-EE8F-4CC6-AAB6-BB49CFB65973}"/>
                    </a:ext>
                  </a:extLst>
                </p:cNvPr>
                <p:cNvSpPr/>
                <p:nvPr/>
              </p:nvSpPr>
              <p:spPr>
                <a:xfrm>
                  <a:off x="975887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CC34827-2958-481A-90B5-92A0F87DDBCA}"/>
                    </a:ext>
                  </a:extLst>
                </p:cNvPr>
                <p:cNvSpPr/>
                <p:nvPr/>
              </p:nvSpPr>
              <p:spPr>
                <a:xfrm>
                  <a:off x="1000572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C31F19FF-006D-4195-9815-3640E2AF4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3662934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B3BCFA3-AE72-4AAE-8D0D-8D4244B89803}"/>
                    </a:ext>
                  </a:extLst>
                </p:cNvPr>
                <p:cNvSpPr/>
                <p:nvPr/>
              </p:nvSpPr>
              <p:spPr>
                <a:xfrm>
                  <a:off x="804064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9DAD06A-37AC-44D8-9C42-9DA5AB5E22C8}"/>
                    </a:ext>
                  </a:extLst>
                </p:cNvPr>
                <p:cNvSpPr/>
                <p:nvPr/>
              </p:nvSpPr>
              <p:spPr>
                <a:xfrm>
                  <a:off x="828535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3F7F5C9-E75E-4473-B31E-480FBF5DF365}"/>
                    </a:ext>
                  </a:extLst>
                </p:cNvPr>
                <p:cNvSpPr/>
                <p:nvPr/>
              </p:nvSpPr>
              <p:spPr>
                <a:xfrm>
                  <a:off x="853221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1FD6628-5350-4AF9-AEAA-8890E28A59EB}"/>
                    </a:ext>
                  </a:extLst>
                </p:cNvPr>
                <p:cNvSpPr/>
                <p:nvPr/>
              </p:nvSpPr>
              <p:spPr>
                <a:xfrm>
                  <a:off x="877692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F1D84A-DE17-4596-9A0D-AD51A21BA094}"/>
                    </a:ext>
                  </a:extLst>
                </p:cNvPr>
                <p:cNvSpPr/>
                <p:nvPr/>
              </p:nvSpPr>
              <p:spPr>
                <a:xfrm>
                  <a:off x="902378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CD17220-E952-4AA5-9879-C5F1543C443B}"/>
                    </a:ext>
                  </a:extLst>
                </p:cNvPr>
                <p:cNvSpPr/>
                <p:nvPr/>
              </p:nvSpPr>
              <p:spPr>
                <a:xfrm>
                  <a:off x="926849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4D219F0-F5C2-474B-934E-29F0A905E753}"/>
                    </a:ext>
                  </a:extLst>
                </p:cNvPr>
                <p:cNvSpPr/>
                <p:nvPr/>
              </p:nvSpPr>
              <p:spPr>
                <a:xfrm>
                  <a:off x="951535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E4E7223-8C91-4259-B315-4DD2A682CD8A}"/>
                    </a:ext>
                  </a:extLst>
                </p:cNvPr>
                <p:cNvSpPr/>
                <p:nvPr/>
              </p:nvSpPr>
              <p:spPr>
                <a:xfrm>
                  <a:off x="976006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DD4A0FB-B18F-4E0B-B5A3-E87C21C8C65B}"/>
                    </a:ext>
                  </a:extLst>
                </p:cNvPr>
                <p:cNvSpPr/>
                <p:nvPr/>
              </p:nvSpPr>
              <p:spPr>
                <a:xfrm>
                  <a:off x="1000692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75C9B5DF-8AE0-430C-8FEA-9C7419254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931415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DF132CC4-9E7A-44A9-AD4F-86482CB3D4C8}"/>
                    </a:ext>
                  </a:extLst>
                </p:cNvPr>
                <p:cNvSpPr/>
                <p:nvPr/>
              </p:nvSpPr>
              <p:spPr>
                <a:xfrm>
                  <a:off x="803944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AF141725-19D4-47BA-8961-75A0CCD9FEC2}"/>
                    </a:ext>
                  </a:extLst>
                </p:cNvPr>
                <p:cNvSpPr/>
                <p:nvPr/>
              </p:nvSpPr>
              <p:spPr>
                <a:xfrm>
                  <a:off x="828416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6C611D0-4D90-4D29-881F-128482F18986}"/>
                    </a:ext>
                  </a:extLst>
                </p:cNvPr>
                <p:cNvSpPr/>
                <p:nvPr/>
              </p:nvSpPr>
              <p:spPr>
                <a:xfrm>
                  <a:off x="853101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53B4F34-55C5-4FD7-8326-6ED3FBDE6C52}"/>
                    </a:ext>
                  </a:extLst>
                </p:cNvPr>
                <p:cNvSpPr/>
                <p:nvPr/>
              </p:nvSpPr>
              <p:spPr>
                <a:xfrm>
                  <a:off x="877573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AA829D2-A3CE-4D00-8ECE-1C985BAA60A8}"/>
                    </a:ext>
                  </a:extLst>
                </p:cNvPr>
                <p:cNvSpPr/>
                <p:nvPr/>
              </p:nvSpPr>
              <p:spPr>
                <a:xfrm>
                  <a:off x="902258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5F78474-72BD-4E96-A9CA-CF628CBE2106}"/>
                    </a:ext>
                  </a:extLst>
                </p:cNvPr>
                <p:cNvSpPr/>
                <p:nvPr/>
              </p:nvSpPr>
              <p:spPr>
                <a:xfrm>
                  <a:off x="926730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3060C92-F29D-4678-9DE8-54A339446175}"/>
                    </a:ext>
                  </a:extLst>
                </p:cNvPr>
                <p:cNvSpPr/>
                <p:nvPr/>
              </p:nvSpPr>
              <p:spPr>
                <a:xfrm>
                  <a:off x="951415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263362C-71BA-49B7-83CA-A66B000A26BF}"/>
                    </a:ext>
                  </a:extLst>
                </p:cNvPr>
                <p:cNvSpPr/>
                <p:nvPr/>
              </p:nvSpPr>
              <p:spPr>
                <a:xfrm>
                  <a:off x="975887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AABA762-B22C-4AD9-8DE8-C4884233CB3D}"/>
                    </a:ext>
                  </a:extLst>
                </p:cNvPr>
                <p:cNvSpPr/>
                <p:nvPr/>
              </p:nvSpPr>
              <p:spPr>
                <a:xfrm>
                  <a:off x="1000572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8129904F-B766-4C7D-AFEB-EF69AF845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4190749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B5BB95D-F7C6-45F2-BE12-454FB9B7B2EF}"/>
                    </a:ext>
                  </a:extLst>
                </p:cNvPr>
                <p:cNvSpPr/>
                <p:nvPr/>
              </p:nvSpPr>
              <p:spPr>
                <a:xfrm>
                  <a:off x="804499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39B4470-D89C-43CB-9497-2FC2DF7781AF}"/>
                    </a:ext>
                  </a:extLst>
                </p:cNvPr>
                <p:cNvSpPr/>
                <p:nvPr/>
              </p:nvSpPr>
              <p:spPr>
                <a:xfrm>
                  <a:off x="828971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A584BAF-03BF-49E5-8B11-B02931E14F76}"/>
                    </a:ext>
                  </a:extLst>
                </p:cNvPr>
                <p:cNvSpPr/>
                <p:nvPr/>
              </p:nvSpPr>
              <p:spPr>
                <a:xfrm>
                  <a:off x="853656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1364B18-F5FF-4D13-AA0F-5BE70D03D125}"/>
                    </a:ext>
                  </a:extLst>
                </p:cNvPr>
                <p:cNvSpPr/>
                <p:nvPr/>
              </p:nvSpPr>
              <p:spPr>
                <a:xfrm>
                  <a:off x="878128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4523A1D-CB7C-4776-9377-51C6011830F4}"/>
                    </a:ext>
                  </a:extLst>
                </p:cNvPr>
                <p:cNvSpPr/>
                <p:nvPr/>
              </p:nvSpPr>
              <p:spPr>
                <a:xfrm>
                  <a:off x="902813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EC6257-747C-404A-BD20-74296AA35D4B}"/>
                    </a:ext>
                  </a:extLst>
                </p:cNvPr>
                <p:cNvSpPr/>
                <p:nvPr/>
              </p:nvSpPr>
              <p:spPr>
                <a:xfrm>
                  <a:off x="927285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34BC4E9-2A33-46F2-8041-1151833F8FCF}"/>
                    </a:ext>
                  </a:extLst>
                </p:cNvPr>
                <p:cNvSpPr/>
                <p:nvPr/>
              </p:nvSpPr>
              <p:spPr>
                <a:xfrm>
                  <a:off x="951970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AF95953-AF60-42BF-B638-759AB34B68DE}"/>
                    </a:ext>
                  </a:extLst>
                </p:cNvPr>
                <p:cNvSpPr/>
                <p:nvPr/>
              </p:nvSpPr>
              <p:spPr>
                <a:xfrm>
                  <a:off x="976442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EF55F72-0A28-446C-8E2C-57291E61ECB1}"/>
                    </a:ext>
                  </a:extLst>
                </p:cNvPr>
                <p:cNvSpPr/>
                <p:nvPr/>
              </p:nvSpPr>
              <p:spPr>
                <a:xfrm>
                  <a:off x="1001127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F4B39EE-AF04-4C84-98F0-989390D96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385" y="4461812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E4BB505-3B82-4F0A-8088-A6AFEAA8B548}"/>
                    </a:ext>
                  </a:extLst>
                </p:cNvPr>
                <p:cNvSpPr/>
                <p:nvPr/>
              </p:nvSpPr>
              <p:spPr>
                <a:xfrm>
                  <a:off x="804379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61EEF6F-EDB3-4883-869A-D48B5F0AFFE7}"/>
                    </a:ext>
                  </a:extLst>
                </p:cNvPr>
                <p:cNvSpPr/>
                <p:nvPr/>
              </p:nvSpPr>
              <p:spPr>
                <a:xfrm>
                  <a:off x="828851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8687E038-3F33-4E86-8E88-3A5F07AC7E5A}"/>
                    </a:ext>
                  </a:extLst>
                </p:cNvPr>
                <p:cNvSpPr/>
                <p:nvPr/>
              </p:nvSpPr>
              <p:spPr>
                <a:xfrm>
                  <a:off x="853536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B3437CB-C3CC-41D5-9C07-A12AD15FABF9}"/>
                    </a:ext>
                  </a:extLst>
                </p:cNvPr>
                <p:cNvSpPr/>
                <p:nvPr/>
              </p:nvSpPr>
              <p:spPr>
                <a:xfrm>
                  <a:off x="878008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1C9D309-C119-416F-AA0A-1702624C5069}"/>
                    </a:ext>
                  </a:extLst>
                </p:cNvPr>
                <p:cNvSpPr/>
                <p:nvPr/>
              </p:nvSpPr>
              <p:spPr>
                <a:xfrm>
                  <a:off x="902693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4F071E9-7FCA-49A8-ADF9-4230010EDB5A}"/>
                    </a:ext>
                  </a:extLst>
                </p:cNvPr>
                <p:cNvSpPr/>
                <p:nvPr/>
              </p:nvSpPr>
              <p:spPr>
                <a:xfrm>
                  <a:off x="927165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9C0DCB7-05CF-43D8-9AAF-DCADAA4D608D}"/>
                    </a:ext>
                  </a:extLst>
                </p:cNvPr>
                <p:cNvSpPr/>
                <p:nvPr/>
              </p:nvSpPr>
              <p:spPr>
                <a:xfrm>
                  <a:off x="951850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EC6C3EC9-E22B-4BEA-83D0-553A979B88FE}"/>
                    </a:ext>
                  </a:extLst>
                </p:cNvPr>
                <p:cNvSpPr/>
                <p:nvPr/>
              </p:nvSpPr>
              <p:spPr>
                <a:xfrm>
                  <a:off x="976322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92177EED-9794-4487-9B68-41D0695C4A36}"/>
                    </a:ext>
                  </a:extLst>
                </p:cNvPr>
                <p:cNvSpPr/>
                <p:nvPr/>
              </p:nvSpPr>
              <p:spPr>
                <a:xfrm>
                  <a:off x="1001007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D1F9F766-371E-4788-838D-B3FE99E19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9538" y="4714796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4C47FAF-4E1C-49CB-8204-E64171107A92}"/>
                    </a:ext>
                  </a:extLst>
                </p:cNvPr>
                <p:cNvSpPr/>
                <p:nvPr/>
              </p:nvSpPr>
              <p:spPr>
                <a:xfrm>
                  <a:off x="804499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E35D2E53-1EFB-4651-AAB6-8D84E011C7D6}"/>
                    </a:ext>
                  </a:extLst>
                </p:cNvPr>
                <p:cNvSpPr/>
                <p:nvPr/>
              </p:nvSpPr>
              <p:spPr>
                <a:xfrm>
                  <a:off x="828971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44EE233-8EAA-4772-8C92-8CEE956F4D18}"/>
                    </a:ext>
                  </a:extLst>
                </p:cNvPr>
                <p:cNvSpPr/>
                <p:nvPr/>
              </p:nvSpPr>
              <p:spPr>
                <a:xfrm>
                  <a:off x="853656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ACAA8C8-7639-47AA-BC20-A0D855917EB1}"/>
                    </a:ext>
                  </a:extLst>
                </p:cNvPr>
                <p:cNvSpPr/>
                <p:nvPr/>
              </p:nvSpPr>
              <p:spPr>
                <a:xfrm>
                  <a:off x="878128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BF86B8E-0D74-4EF2-B2A5-0D5F9F65CFA6}"/>
                    </a:ext>
                  </a:extLst>
                </p:cNvPr>
                <p:cNvSpPr/>
                <p:nvPr/>
              </p:nvSpPr>
              <p:spPr>
                <a:xfrm>
                  <a:off x="902813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41B321A7-2AF7-4941-9D7C-18510346113F}"/>
                    </a:ext>
                  </a:extLst>
                </p:cNvPr>
                <p:cNvSpPr/>
                <p:nvPr/>
              </p:nvSpPr>
              <p:spPr>
                <a:xfrm>
                  <a:off x="927285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A0C6DE5-B127-4E02-B1B1-58679B48C4B9}"/>
                    </a:ext>
                  </a:extLst>
                </p:cNvPr>
                <p:cNvSpPr/>
                <p:nvPr/>
              </p:nvSpPr>
              <p:spPr>
                <a:xfrm>
                  <a:off x="951970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4CC2FE8-7F4E-4599-BE74-9014A5A0AA68}"/>
                    </a:ext>
                  </a:extLst>
                </p:cNvPr>
                <p:cNvSpPr/>
                <p:nvPr/>
              </p:nvSpPr>
              <p:spPr>
                <a:xfrm>
                  <a:off x="976442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E97CC79-CF79-4D57-8FE4-CB8D768B71F9}"/>
                    </a:ext>
                  </a:extLst>
                </p:cNvPr>
                <p:cNvSpPr/>
                <p:nvPr/>
              </p:nvSpPr>
              <p:spPr>
                <a:xfrm>
                  <a:off x="1001127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2353458-5BBB-469E-A742-040735F221B4}"/>
                    </a:ext>
                  </a:extLst>
                </p:cNvPr>
                <p:cNvSpPr/>
                <p:nvPr/>
              </p:nvSpPr>
              <p:spPr>
                <a:xfrm>
                  <a:off x="7996382" y="3150616"/>
                  <a:ext cx="2224150" cy="183892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92">
                <a:extLst>
                  <a:ext uri="{FF2B5EF4-FFF2-40B4-BE49-F238E27FC236}">
                    <a16:creationId xmlns:a16="http://schemas.microsoft.com/office/drawing/2014/main" id="{CF8DCD33-EDCF-4FB2-9021-D810C9FA63A2}"/>
                  </a:ext>
                </a:extLst>
              </p:cNvPr>
              <p:cNvGrpSpPr/>
              <p:nvPr/>
            </p:nvGrpSpPr>
            <p:grpSpPr>
              <a:xfrm>
                <a:off x="8698020" y="2782036"/>
                <a:ext cx="1329285" cy="966225"/>
                <a:chOff x="617612" y="2402152"/>
                <a:chExt cx="2470423" cy="179569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3266038-6E3C-4231-82DC-0BF69739D6B2}"/>
                    </a:ext>
                  </a:extLst>
                </p:cNvPr>
                <p:cNvSpPr/>
                <p:nvPr/>
              </p:nvSpPr>
              <p:spPr bwMode="auto">
                <a:xfrm>
                  <a:off x="617612" y="2429349"/>
                  <a:ext cx="789243" cy="353137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AC6A63B-BB2B-4C2B-97F1-435BA4289F91}"/>
                    </a:ext>
                  </a:extLst>
                </p:cNvPr>
                <p:cNvSpPr/>
                <p:nvPr/>
              </p:nvSpPr>
              <p:spPr bwMode="auto">
                <a:xfrm>
                  <a:off x="1536531" y="2431893"/>
                  <a:ext cx="786426" cy="35606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5363EFA3-5961-4736-BBD7-A2A016BB4F99}"/>
                    </a:ext>
                  </a:extLst>
                </p:cNvPr>
                <p:cNvCxnSpPr>
                  <a:cxnSpLocks/>
                  <a:stCxn id="248" idx="2"/>
                  <a:endCxn id="252" idx="1"/>
                </p:cNvCxnSpPr>
                <p:nvPr/>
              </p:nvCxnSpPr>
              <p:spPr bwMode="auto">
                <a:xfrm>
                  <a:off x="1929744" y="2787957"/>
                  <a:ext cx="119187" cy="20522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FD5C0FC-5C26-4B04-8BF5-B7CE831C1D15}"/>
                    </a:ext>
                  </a:extLst>
                </p:cNvPr>
                <p:cNvSpPr/>
                <p:nvPr/>
              </p:nvSpPr>
              <p:spPr bwMode="auto">
                <a:xfrm>
                  <a:off x="1429226" y="3944759"/>
                  <a:ext cx="884174" cy="25308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store</a:t>
                  </a:r>
                </a:p>
              </p:txBody>
            </p:sp>
            <p:cxnSp>
              <p:nvCxnSpPr>
                <p:cNvPr id="251" name="Straight Arrow Connector 250">
                  <a:extLst>
                    <a:ext uri="{FF2B5EF4-FFF2-40B4-BE49-F238E27FC236}">
                      <a16:creationId xmlns:a16="http://schemas.microsoft.com/office/drawing/2014/main" id="{4786BA83-B6C4-4BAA-B0CC-66C762BB819B}"/>
                    </a:ext>
                  </a:extLst>
                </p:cNvPr>
                <p:cNvCxnSpPr>
                  <a:cxnSpLocks/>
                  <a:stCxn id="255" idx="4"/>
                  <a:endCxn id="250" idx="0"/>
                </p:cNvCxnSpPr>
                <p:nvPr/>
              </p:nvCxnSpPr>
              <p:spPr bwMode="auto">
                <a:xfrm>
                  <a:off x="1687511" y="3704114"/>
                  <a:ext cx="183802" cy="24064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2" name="Flowchart: Summing Junction 251">
                  <a:extLst>
                    <a:ext uri="{FF2B5EF4-FFF2-40B4-BE49-F238E27FC236}">
                      <a16:creationId xmlns:a16="http://schemas.microsoft.com/office/drawing/2014/main" id="{B3BAE474-7C28-4EA6-A137-F6A37DE22855}"/>
                    </a:ext>
                  </a:extLst>
                </p:cNvPr>
                <p:cNvSpPr/>
                <p:nvPr/>
              </p:nvSpPr>
              <p:spPr bwMode="auto">
                <a:xfrm>
                  <a:off x="2005432" y="2953628"/>
                  <a:ext cx="297027" cy="270088"/>
                </a:xfrm>
                <a:prstGeom prst="flowChartSummingJunction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2890A2CF-8AD9-4B43-85D7-40CBBC2A6A2F}"/>
                    </a:ext>
                  </a:extLst>
                </p:cNvPr>
                <p:cNvCxnSpPr>
                  <a:cxnSpLocks/>
                  <a:endCxn id="252" idx="7"/>
                </p:cNvCxnSpPr>
                <p:nvPr/>
              </p:nvCxnSpPr>
              <p:spPr bwMode="auto">
                <a:xfrm flipH="1">
                  <a:off x="2258959" y="2745058"/>
                  <a:ext cx="294841" cy="2481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066501B-79B7-4E27-AECE-814DB3A9AED5}"/>
                    </a:ext>
                  </a:extLst>
                </p:cNvPr>
                <p:cNvSpPr txBox="1"/>
                <p:nvPr/>
              </p:nvSpPr>
              <p:spPr>
                <a:xfrm>
                  <a:off x="2152947" y="2402152"/>
                  <a:ext cx="935088" cy="48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Intel Clear"/>
                    </a:rPr>
                    <a:t>5</a:t>
                  </a:r>
                </a:p>
              </p:txBody>
            </p:sp>
            <p:sp>
              <p:nvSpPr>
                <p:cNvPr id="255" name="Flowchart: Or 254">
                  <a:extLst>
                    <a:ext uri="{FF2B5EF4-FFF2-40B4-BE49-F238E27FC236}">
                      <a16:creationId xmlns:a16="http://schemas.microsoft.com/office/drawing/2014/main" id="{4F5C64AC-D58F-44D6-B718-3C2245018CC0}"/>
                    </a:ext>
                  </a:extLst>
                </p:cNvPr>
                <p:cNvSpPr/>
                <p:nvPr/>
              </p:nvSpPr>
              <p:spPr bwMode="auto">
                <a:xfrm>
                  <a:off x="1548420" y="3439050"/>
                  <a:ext cx="278182" cy="265065"/>
                </a:xfrm>
                <a:prstGeom prst="flowChartOr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BE77918D-5D63-40F4-9CA1-FDBC53235F0E}"/>
                    </a:ext>
                  </a:extLst>
                </p:cNvPr>
                <p:cNvCxnSpPr>
                  <a:cxnSpLocks/>
                  <a:stCxn id="252" idx="3"/>
                  <a:endCxn id="255" idx="7"/>
                </p:cNvCxnSpPr>
                <p:nvPr/>
              </p:nvCxnSpPr>
              <p:spPr bwMode="auto">
                <a:xfrm flipH="1">
                  <a:off x="1785862" y="3184162"/>
                  <a:ext cx="263069" cy="293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F5E82525-ACA0-45EC-865F-CC7756058627}"/>
                    </a:ext>
                  </a:extLst>
                </p:cNvPr>
                <p:cNvCxnSpPr>
                  <a:cxnSpLocks/>
                  <a:stCxn id="247" idx="2"/>
                  <a:endCxn id="255" idx="1"/>
                </p:cNvCxnSpPr>
                <p:nvPr/>
              </p:nvCxnSpPr>
              <p:spPr bwMode="auto">
                <a:xfrm>
                  <a:off x="1012234" y="2782486"/>
                  <a:ext cx="576926" cy="69538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</p:grp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5C27A0-D2F7-4338-9CCF-C686BC2201B7}"/>
                </a:ext>
              </a:extLst>
            </p:cNvPr>
            <p:cNvSpPr txBox="1"/>
            <p:nvPr/>
          </p:nvSpPr>
          <p:spPr>
            <a:xfrm>
              <a:off x="7929140" y="2286921"/>
              <a:ext cx="3774403" cy="448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525252"/>
                  </a:solidFill>
                  <a:sym typeface="IntelOne Display Regular"/>
                </a:rPr>
                <a:t>Hardware with configurable spatial “regions”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DE4C1DF-6459-456A-88C1-FD30F59873FC}"/>
              </a:ext>
            </a:extLst>
          </p:cNvPr>
          <p:cNvCxnSpPr>
            <a:cxnSpLocks/>
          </p:cNvCxnSpPr>
          <p:nvPr/>
        </p:nvCxnSpPr>
        <p:spPr>
          <a:xfrm flipH="1">
            <a:off x="3892040" y="3406908"/>
            <a:ext cx="13104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627479E7-7504-46C9-81E7-8516D83E24C5}"/>
              </a:ext>
            </a:extLst>
          </p:cNvPr>
          <p:cNvSpPr txBox="1"/>
          <p:nvPr/>
        </p:nvSpPr>
        <p:spPr>
          <a:xfrm>
            <a:off x="4028693" y="3219336"/>
            <a:ext cx="167097" cy="110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1219168" rtl="0" fontAlgn="auto" latinLnBrk="0" hangingPunct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2857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D6C-7B91-4B3E-B4B5-8631150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14" y="364042"/>
            <a:ext cx="10515600" cy="1325563"/>
          </a:xfrm>
        </p:spPr>
        <p:txBody>
          <a:bodyPr/>
          <a:lstStyle/>
          <a:p>
            <a:r>
              <a:rPr lang="en-US" dirty="0"/>
              <a:t>Many Architectural Tradeoffs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B0A0F-BEA1-4FEF-BF64-3406E06061E5}"/>
              </a:ext>
            </a:extLst>
          </p:cNvPr>
          <p:cNvSpPr txBox="1"/>
          <p:nvPr/>
        </p:nvSpPr>
        <p:spPr>
          <a:xfrm>
            <a:off x="8050178" y="1576116"/>
            <a:ext cx="361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Spatial Architecture</a:t>
            </a:r>
          </a:p>
          <a:p>
            <a:pPr algn="ctr"/>
            <a:r>
              <a:rPr lang="en-US" dirty="0"/>
              <a:t>Materialize data flow graph directly on reconfigurable spatial 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19D5-7093-4FA5-BB20-26164E8B9068}"/>
              </a:ext>
            </a:extLst>
          </p:cNvPr>
          <p:cNvSpPr txBox="1"/>
          <p:nvPr/>
        </p:nvSpPr>
        <p:spPr>
          <a:xfrm>
            <a:off x="348944" y="1576116"/>
            <a:ext cx="370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Instruction Set Architecture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90167A-68E2-40E3-89D9-98021C8581A4}"/>
              </a:ext>
            </a:extLst>
          </p:cNvPr>
          <p:cNvGrpSpPr/>
          <p:nvPr/>
        </p:nvGrpSpPr>
        <p:grpSpPr>
          <a:xfrm>
            <a:off x="4718764" y="1649978"/>
            <a:ext cx="3941692" cy="856851"/>
            <a:chOff x="6096000" y="1187660"/>
            <a:chExt cx="3941692" cy="899609"/>
          </a:xfrm>
        </p:grpSpPr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D43A2258-2292-42F9-879F-E4E4E1C766C9}"/>
                </a:ext>
              </a:extLst>
            </p:cNvPr>
            <p:cNvSpPr/>
            <p:nvPr/>
          </p:nvSpPr>
          <p:spPr>
            <a:xfrm>
              <a:off x="6096000" y="1187660"/>
              <a:ext cx="2732845" cy="899609"/>
            </a:xfrm>
            <a:prstGeom prst="snip1Rect">
              <a:avLst>
                <a:gd name="adj" fmla="val 9675"/>
              </a:avLst>
            </a:prstGeom>
            <a:solidFill>
              <a:schemeClr val="bg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2EE272-C840-4D4C-A11E-797B79E806E2}"/>
                </a:ext>
              </a:extLst>
            </p:cNvPr>
            <p:cNvSpPr txBox="1"/>
            <p:nvPr/>
          </p:nvSpPr>
          <p:spPr>
            <a:xfrm>
              <a:off x="6241497" y="1256472"/>
              <a:ext cx="3796195" cy="74321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nn-NO" sz="1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sz="1200" b="1" dirty="0">
                  <a:latin typeface="Consolas" panose="020B0609020204030204" pitchFamily="49" charset="0"/>
                </a:rPr>
                <a:t> (</a:t>
              </a:r>
              <a:r>
                <a:rPr lang="nn-NO" sz="12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n-NO" sz="1200" b="1" dirty="0">
                  <a:latin typeface="Consolas" panose="020B0609020204030204" pitchFamily="49" charset="0"/>
                </a:rPr>
                <a:t> i=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200" b="1" dirty="0">
                  <a:latin typeface="Consolas" panose="020B0609020204030204" pitchFamily="49" charset="0"/>
                </a:rPr>
                <a:t>; i  &lt; 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nn-NO" sz="1200" b="1" dirty="0">
                  <a:latin typeface="Consolas" panose="020B0609020204030204" pitchFamily="49" charset="0"/>
                </a:rPr>
                <a:t>; ++i) {</a:t>
              </a:r>
            </a:p>
            <a:p>
              <a:pPr>
                <a:spcBef>
                  <a:spcPts val="600"/>
                </a:spcBef>
              </a:pPr>
              <a:r>
                <a:rPr lang="nn-NO" sz="1200" b="1" dirty="0">
                  <a:latin typeface="Consolas" panose="020B0609020204030204" pitchFamily="49" charset="0"/>
                </a:rPr>
                <a:t>  A[i] += B[i-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nn-NO" sz="1200" b="1" dirty="0">
                  <a:latin typeface="Consolas" panose="020B0609020204030204" pitchFamily="49" charset="0"/>
                </a:rPr>
                <a:t>] * </a:t>
              </a:r>
              <a:r>
                <a:rPr lang="nn-NO" sz="12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5</a:t>
              </a:r>
              <a:r>
                <a:rPr lang="nn-NO" sz="1200" b="1" dirty="0">
                  <a:latin typeface="Consolas" panose="020B0609020204030204" pitchFamily="49" charset="0"/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nn-NO" sz="1200" b="1" dirty="0"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FF27CA9-B1F4-463B-912A-138485F6CFCF}"/>
              </a:ext>
            </a:extLst>
          </p:cNvPr>
          <p:cNvSpPr/>
          <p:nvPr/>
        </p:nvSpPr>
        <p:spPr>
          <a:xfrm>
            <a:off x="5923592" y="2351638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544" name="Picture 236543">
            <a:extLst>
              <a:ext uri="{FF2B5EF4-FFF2-40B4-BE49-F238E27FC236}">
                <a16:creationId xmlns:a16="http://schemas.microsoft.com/office/drawing/2014/main" id="{C5C0F67F-B80A-4C7E-857F-E7C01845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33" y="2868778"/>
            <a:ext cx="1639976" cy="1752601"/>
          </a:xfrm>
          <a:prstGeom prst="rect">
            <a:avLst/>
          </a:prstGeom>
        </p:spPr>
      </p:pic>
      <p:sp>
        <p:nvSpPr>
          <p:cNvPr id="65" name="Arrow: Down 64">
            <a:extLst>
              <a:ext uri="{FF2B5EF4-FFF2-40B4-BE49-F238E27FC236}">
                <a16:creationId xmlns:a16="http://schemas.microsoft.com/office/drawing/2014/main" id="{3EBA25D6-837F-4B16-93B5-8DBACF0FC616}"/>
              </a:ext>
            </a:extLst>
          </p:cNvPr>
          <p:cNvSpPr/>
          <p:nvPr/>
        </p:nvSpPr>
        <p:spPr>
          <a:xfrm rot="3016786">
            <a:off x="4459024" y="3520976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EBED902-8146-4693-9567-EE9B62FF3987}"/>
              </a:ext>
            </a:extLst>
          </p:cNvPr>
          <p:cNvSpPr/>
          <p:nvPr/>
        </p:nvSpPr>
        <p:spPr>
          <a:xfrm rot="17853866" flipH="1">
            <a:off x="7369627" y="3527080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9363874-4F5C-4F0F-8940-51D928A58CE2}"/>
              </a:ext>
            </a:extLst>
          </p:cNvPr>
          <p:cNvGrpSpPr/>
          <p:nvPr/>
        </p:nvGrpSpPr>
        <p:grpSpPr>
          <a:xfrm>
            <a:off x="548586" y="2045439"/>
            <a:ext cx="3541621" cy="2687692"/>
            <a:chOff x="486215" y="2474859"/>
            <a:chExt cx="3541621" cy="26876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CFC0A-569A-45AA-AC22-48B55BC38AFA}"/>
                </a:ext>
              </a:extLst>
            </p:cNvPr>
            <p:cNvGrpSpPr/>
            <p:nvPr/>
          </p:nvGrpSpPr>
          <p:grpSpPr>
            <a:xfrm>
              <a:off x="580650" y="3115129"/>
              <a:ext cx="565255" cy="1272424"/>
              <a:chOff x="316753" y="2898535"/>
              <a:chExt cx="948357" cy="14583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871A4D-AF05-45B8-BC52-45992D962BB3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6AF5CB-F8B8-4814-A63A-EE5E4DF83878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975F60-C524-47D4-86E9-FC920A4ED53B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4462C3-B385-4898-81BF-6F1FE6825B81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4833036-6B0C-44D1-9631-590BB6F339BB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5427D6-9DA7-4224-998F-8DC85256700D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FD2677-C1CE-4586-AB5D-D23B49C9FDCE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88B147-7BA0-4D0E-8DD7-A42FCA36BA45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7" name="Freeform: Shape 236556">
              <a:extLst>
                <a:ext uri="{FF2B5EF4-FFF2-40B4-BE49-F238E27FC236}">
                  <a16:creationId xmlns:a16="http://schemas.microsoft.com/office/drawing/2014/main" id="{69543FDA-2A7E-4B09-BF1D-BB4A72CDCF3B}"/>
                </a:ext>
              </a:extLst>
            </p:cNvPr>
            <p:cNvSpPr/>
            <p:nvPr/>
          </p:nvSpPr>
          <p:spPr>
            <a:xfrm>
              <a:off x="1215261" y="4583284"/>
              <a:ext cx="1252537" cy="454819"/>
            </a:xfrm>
            <a:custGeom>
              <a:avLst/>
              <a:gdLst>
                <a:gd name="connsiteX0" fmla="*/ 0 w 1252537"/>
                <a:gd name="connsiteY0" fmla="*/ 0 h 454819"/>
                <a:gd name="connsiteX1" fmla="*/ 433387 w 1252537"/>
                <a:gd name="connsiteY1" fmla="*/ 0 h 454819"/>
                <a:gd name="connsiteX2" fmla="*/ 623887 w 1252537"/>
                <a:gd name="connsiteY2" fmla="*/ 190500 h 454819"/>
                <a:gd name="connsiteX3" fmla="*/ 804862 w 1252537"/>
                <a:gd name="connsiteY3" fmla="*/ 9525 h 454819"/>
                <a:gd name="connsiteX4" fmla="*/ 1252537 w 1252537"/>
                <a:gd name="connsiteY4" fmla="*/ 9525 h 454819"/>
                <a:gd name="connsiteX5" fmla="*/ 952500 w 1252537"/>
                <a:gd name="connsiteY5" fmla="*/ 454819 h 454819"/>
                <a:gd name="connsiteX6" fmla="*/ 285750 w 1252537"/>
                <a:gd name="connsiteY6" fmla="*/ 454819 h 454819"/>
                <a:gd name="connsiteX7" fmla="*/ 0 w 1252537"/>
                <a:gd name="connsiteY7" fmla="*/ 0 h 4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537" h="454819">
                  <a:moveTo>
                    <a:pt x="0" y="0"/>
                  </a:moveTo>
                  <a:lnTo>
                    <a:pt x="433387" y="0"/>
                  </a:lnTo>
                  <a:lnTo>
                    <a:pt x="623887" y="190500"/>
                  </a:lnTo>
                  <a:lnTo>
                    <a:pt x="804862" y="9525"/>
                  </a:lnTo>
                  <a:lnTo>
                    <a:pt x="1252537" y="9525"/>
                  </a:lnTo>
                  <a:lnTo>
                    <a:pt x="952500" y="454819"/>
                  </a:lnTo>
                  <a:lnTo>
                    <a:pt x="285750" y="45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1D2B00-3847-4371-93A3-1290EE1CB16E}"/>
                </a:ext>
              </a:extLst>
            </p:cNvPr>
            <p:cNvGrpSpPr/>
            <p:nvPr/>
          </p:nvGrpSpPr>
          <p:grpSpPr>
            <a:xfrm>
              <a:off x="3331531" y="3114070"/>
              <a:ext cx="565255" cy="1280023"/>
              <a:chOff x="316753" y="2898535"/>
              <a:chExt cx="948357" cy="145831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B3512A-AB36-4989-83B2-5CBE77495FE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70CEB77-F892-4969-88C2-47E3BDED3D82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7404877-F786-4B19-BFC8-7E1C79167AB4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F11AF3A-1503-400F-A6C3-30BC5BB21F26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117BC16-F55C-47B8-A94A-1C903AAB5309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937677-C484-4CDE-A573-5478885E0661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089C1BB-338E-4842-A94B-B7E019DECC72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7464B21-8E39-4507-9E36-DF8EDF37369C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6A24DA-A567-4999-8AAF-F5119A0D3FA8}"/>
                </a:ext>
              </a:extLst>
            </p:cNvPr>
            <p:cNvGrpSpPr/>
            <p:nvPr/>
          </p:nvGrpSpPr>
          <p:grpSpPr>
            <a:xfrm>
              <a:off x="2487840" y="3115128"/>
              <a:ext cx="565255" cy="1278965"/>
              <a:chOff x="316753" y="2898535"/>
              <a:chExt cx="948357" cy="145831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E45E30E-35F6-4897-8126-A7CD216CD03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34781FE-0A2E-405B-A8A9-3A71CA725734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642D8A4-D393-4B1C-9010-958F149B56A1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C279063-31BD-4415-8FB9-E189535AA79B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EF5F072-6299-4BBE-9BC5-F570D5601101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8616E1A-EE57-42B9-BB8E-20FECE2CAD6C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C72659-3E38-4958-A2B2-3354942A9BE9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C4BEB9B-9C9E-4CB7-8A40-9DEFC7594AEA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8" name="TextBox 236557">
              <a:extLst>
                <a:ext uri="{FF2B5EF4-FFF2-40B4-BE49-F238E27FC236}">
                  <a16:creationId xmlns:a16="http://schemas.microsoft.com/office/drawing/2014/main" id="{DFC64667-25BF-4D46-9BD4-5F558DF59301}"/>
                </a:ext>
              </a:extLst>
            </p:cNvPr>
            <p:cNvSpPr txBox="1"/>
            <p:nvPr/>
          </p:nvSpPr>
          <p:spPr>
            <a:xfrm>
              <a:off x="486215" y="2489760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Register file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85E67F-C29A-45B3-B353-414EA20BE75D}"/>
                </a:ext>
              </a:extLst>
            </p:cNvPr>
            <p:cNvSpPr txBox="1"/>
            <p:nvPr/>
          </p:nvSpPr>
          <p:spPr>
            <a:xfrm>
              <a:off x="2411632" y="2481755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Data memory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614893-2340-429A-8D4B-7B7D2ADE151C}"/>
                </a:ext>
              </a:extLst>
            </p:cNvPr>
            <p:cNvSpPr txBox="1"/>
            <p:nvPr/>
          </p:nvSpPr>
          <p:spPr>
            <a:xfrm>
              <a:off x="3193561" y="2474859"/>
              <a:ext cx="834275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Instruction memory</a:t>
              </a:r>
            </a:p>
          </p:txBody>
        </p:sp>
        <p:cxnSp>
          <p:nvCxnSpPr>
            <p:cNvPr id="236560" name="Connector: Elbow 236559">
              <a:extLst>
                <a:ext uri="{FF2B5EF4-FFF2-40B4-BE49-F238E27FC236}">
                  <a16:creationId xmlns:a16="http://schemas.microsoft.com/office/drawing/2014/main" id="{F213CF70-6A32-4DF3-A81F-41C6B434B08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145905" y="3751341"/>
              <a:ext cx="283465" cy="820730"/>
            </a:xfrm>
            <a:prstGeom prst="bentConnector2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FB3E492-9273-4F83-83B7-737B51CBFD3D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rot="10800000" flipV="1">
              <a:off x="2234926" y="3754611"/>
              <a:ext cx="252914" cy="822558"/>
            </a:xfrm>
            <a:prstGeom prst="bentConnector2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36E8652-4F95-4872-9DA3-E949912922ED}"/>
                </a:ext>
              </a:extLst>
            </p:cNvPr>
            <p:cNvCxnSpPr>
              <a:stCxn id="76" idx="2"/>
            </p:cNvCxnSpPr>
            <p:nvPr/>
          </p:nvCxnSpPr>
          <p:spPr>
            <a:xfrm rot="5400000">
              <a:off x="2748388" y="3957886"/>
              <a:ext cx="429564" cy="1301978"/>
            </a:xfrm>
            <a:prstGeom prst="bentConnector2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729C32-AED4-4A98-A8AD-9A185313A6BC}"/>
                </a:ext>
              </a:extLst>
            </p:cNvPr>
            <p:cNvSpPr txBox="1"/>
            <p:nvPr/>
          </p:nvSpPr>
          <p:spPr>
            <a:xfrm>
              <a:off x="1480163" y="4541209"/>
              <a:ext cx="703969" cy="448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ALU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FEEE69-CACB-4432-A0A0-1C14D7122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41529" y="5038103"/>
              <a:ext cx="0" cy="124447"/>
            </a:xfrm>
            <a:prstGeom prst="line">
              <a:avLst/>
            </a:prstGeom>
            <a:noFill/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ED2DAD9-1DBE-4CA2-BF23-5E7AFC3EF03F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rot="16200000" flipV="1">
              <a:off x="505486" y="3826505"/>
              <a:ext cx="1411210" cy="1260881"/>
            </a:xfrm>
            <a:prstGeom prst="bentConnector4">
              <a:avLst>
                <a:gd name="adj1" fmla="val 798"/>
                <a:gd name="adj2" fmla="val 118130"/>
              </a:avLst>
            </a:prstGeom>
            <a:noFill/>
            <a:ln w="25400" cap="flat">
              <a:solidFill>
                <a:srgbClr val="7030A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43069B-2384-4FCA-AADC-1260E9742CD5}"/>
              </a:ext>
            </a:extLst>
          </p:cNvPr>
          <p:cNvGrpSpPr/>
          <p:nvPr/>
        </p:nvGrpSpPr>
        <p:grpSpPr>
          <a:xfrm>
            <a:off x="7971181" y="2429784"/>
            <a:ext cx="3774403" cy="2333594"/>
            <a:chOff x="7913620" y="2266891"/>
            <a:chExt cx="3774403" cy="233359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47FDC9F-D5F7-486D-9D09-211CBF12A84C}"/>
                </a:ext>
              </a:extLst>
            </p:cNvPr>
            <p:cNvGrpSpPr/>
            <p:nvPr/>
          </p:nvGrpSpPr>
          <p:grpSpPr>
            <a:xfrm>
              <a:off x="8656690" y="2761564"/>
              <a:ext cx="2233656" cy="1838921"/>
              <a:chOff x="8656690" y="2761564"/>
              <a:chExt cx="2233656" cy="1838921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AADC6968-A73F-4DA9-AA35-9AC55278139F}"/>
                  </a:ext>
                </a:extLst>
              </p:cNvPr>
              <p:cNvGrpSpPr/>
              <p:nvPr/>
            </p:nvGrpSpPr>
            <p:grpSpPr>
              <a:xfrm>
                <a:off x="8656690" y="2761564"/>
                <a:ext cx="2233656" cy="1838921"/>
                <a:chOff x="7990032" y="3150616"/>
                <a:chExt cx="2233656" cy="183892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FADAF26-0688-4175-8D27-C5737640E330}"/>
                    </a:ext>
                  </a:extLst>
                </p:cNvPr>
                <p:cNvSpPr/>
                <p:nvPr/>
              </p:nvSpPr>
              <p:spPr>
                <a:xfrm>
                  <a:off x="804064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4B0078D-04DD-43C8-8A22-50260A1848B4}"/>
                    </a:ext>
                  </a:extLst>
                </p:cNvPr>
                <p:cNvSpPr/>
                <p:nvPr/>
              </p:nvSpPr>
              <p:spPr>
                <a:xfrm>
                  <a:off x="828535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D2EC11E-5A3F-4C14-9C79-1184B8548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3951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8CB4FC6-B64D-494A-B768-E8FA7163C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081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92ADF3-88B1-4210-A2D7-942B9479EE8C}"/>
                    </a:ext>
                  </a:extLst>
                </p:cNvPr>
                <p:cNvSpPr/>
                <p:nvPr/>
              </p:nvSpPr>
              <p:spPr>
                <a:xfrm>
                  <a:off x="853221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524861B-5B5A-4496-9651-EC00BF9F404B}"/>
                    </a:ext>
                  </a:extLst>
                </p:cNvPr>
                <p:cNvSpPr/>
                <p:nvPr/>
              </p:nvSpPr>
              <p:spPr>
                <a:xfrm>
                  <a:off x="877692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58F8855-93B0-4394-A5CB-211DED866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08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ECD7CB4-56CF-4414-88F4-2DE260C36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238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DF15A69-7B4B-4E5C-813E-6600AB2926F5}"/>
                    </a:ext>
                  </a:extLst>
                </p:cNvPr>
                <p:cNvSpPr/>
                <p:nvPr/>
              </p:nvSpPr>
              <p:spPr>
                <a:xfrm>
                  <a:off x="902378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14EF7-9A9E-464D-8D16-F826CC13C05B}"/>
                    </a:ext>
                  </a:extLst>
                </p:cNvPr>
                <p:cNvSpPr/>
                <p:nvPr/>
              </p:nvSpPr>
              <p:spPr>
                <a:xfrm>
                  <a:off x="926849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45A7493-0927-4D25-AEEC-10A06AAA5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265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85561DA9-C902-46BF-9ECA-2BF727438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395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BDCAF23-DA4D-4EFE-B492-142801D0C8D0}"/>
                    </a:ext>
                  </a:extLst>
                </p:cNvPr>
                <p:cNvSpPr/>
                <p:nvPr/>
              </p:nvSpPr>
              <p:spPr>
                <a:xfrm>
                  <a:off x="951535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0C48EE0-E541-4C96-B754-957E0D31665E}"/>
                    </a:ext>
                  </a:extLst>
                </p:cNvPr>
                <p:cNvSpPr/>
                <p:nvPr/>
              </p:nvSpPr>
              <p:spPr>
                <a:xfrm>
                  <a:off x="976006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33BE674-5CEE-40D9-8A1A-25122514D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422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9CE9502-FD95-4282-974D-F0B1B1FA6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552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AB97F3C-3AF1-4D8A-8346-D4A862C467F1}"/>
                    </a:ext>
                  </a:extLst>
                </p:cNvPr>
                <p:cNvSpPr/>
                <p:nvPr/>
              </p:nvSpPr>
              <p:spPr>
                <a:xfrm>
                  <a:off x="1000692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EA1BBD8-A5BB-417C-815D-1E5F9A0B4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409950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0455471-8BFF-4FFF-B1CF-AE3B5C350A1E}"/>
                    </a:ext>
                  </a:extLst>
                </p:cNvPr>
                <p:cNvSpPr/>
                <p:nvPr/>
              </p:nvSpPr>
              <p:spPr>
                <a:xfrm>
                  <a:off x="803944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D7FFC4A-A843-4235-99CD-0F6813387044}"/>
                    </a:ext>
                  </a:extLst>
                </p:cNvPr>
                <p:cNvSpPr/>
                <p:nvPr/>
              </p:nvSpPr>
              <p:spPr>
                <a:xfrm>
                  <a:off x="828416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ABC30DD-01B2-41DA-8570-E0F78A65FE0F}"/>
                    </a:ext>
                  </a:extLst>
                </p:cNvPr>
                <p:cNvSpPr/>
                <p:nvPr/>
              </p:nvSpPr>
              <p:spPr>
                <a:xfrm>
                  <a:off x="853101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177E41C-1150-4037-AE8D-352D354D8D84}"/>
                    </a:ext>
                  </a:extLst>
                </p:cNvPr>
                <p:cNvSpPr/>
                <p:nvPr/>
              </p:nvSpPr>
              <p:spPr>
                <a:xfrm>
                  <a:off x="877573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2B6A9C9-F212-4164-A4B3-7709C522E70B}"/>
                    </a:ext>
                  </a:extLst>
                </p:cNvPr>
                <p:cNvSpPr/>
                <p:nvPr/>
              </p:nvSpPr>
              <p:spPr>
                <a:xfrm>
                  <a:off x="902258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3FBC05B-34FA-469B-BB42-7498C97C6C3D}"/>
                    </a:ext>
                  </a:extLst>
                </p:cNvPr>
                <p:cNvSpPr/>
                <p:nvPr/>
              </p:nvSpPr>
              <p:spPr>
                <a:xfrm>
                  <a:off x="926730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2491DAE-3D91-4200-B1BB-507CCCF7BAD7}"/>
                    </a:ext>
                  </a:extLst>
                </p:cNvPr>
                <p:cNvSpPr/>
                <p:nvPr/>
              </p:nvSpPr>
              <p:spPr>
                <a:xfrm>
                  <a:off x="951415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8F4570A-EE8F-4CC6-AAB6-BB49CFB65973}"/>
                    </a:ext>
                  </a:extLst>
                </p:cNvPr>
                <p:cNvSpPr/>
                <p:nvPr/>
              </p:nvSpPr>
              <p:spPr>
                <a:xfrm>
                  <a:off x="975887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CC34827-2958-481A-90B5-92A0F87DDBCA}"/>
                    </a:ext>
                  </a:extLst>
                </p:cNvPr>
                <p:cNvSpPr/>
                <p:nvPr/>
              </p:nvSpPr>
              <p:spPr>
                <a:xfrm>
                  <a:off x="1000572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C31F19FF-006D-4195-9815-3640E2AF4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3662934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B3BCFA3-AE72-4AAE-8D0D-8D4244B89803}"/>
                    </a:ext>
                  </a:extLst>
                </p:cNvPr>
                <p:cNvSpPr/>
                <p:nvPr/>
              </p:nvSpPr>
              <p:spPr>
                <a:xfrm>
                  <a:off x="804064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9DAD06A-37AC-44D8-9C42-9DA5AB5E22C8}"/>
                    </a:ext>
                  </a:extLst>
                </p:cNvPr>
                <p:cNvSpPr/>
                <p:nvPr/>
              </p:nvSpPr>
              <p:spPr>
                <a:xfrm>
                  <a:off x="828535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3F7F5C9-E75E-4473-B31E-480FBF5DF365}"/>
                    </a:ext>
                  </a:extLst>
                </p:cNvPr>
                <p:cNvSpPr/>
                <p:nvPr/>
              </p:nvSpPr>
              <p:spPr>
                <a:xfrm>
                  <a:off x="853221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1FD6628-5350-4AF9-AEAA-8890E28A59EB}"/>
                    </a:ext>
                  </a:extLst>
                </p:cNvPr>
                <p:cNvSpPr/>
                <p:nvPr/>
              </p:nvSpPr>
              <p:spPr>
                <a:xfrm>
                  <a:off x="877692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F1D84A-DE17-4596-9A0D-AD51A21BA094}"/>
                    </a:ext>
                  </a:extLst>
                </p:cNvPr>
                <p:cNvSpPr/>
                <p:nvPr/>
              </p:nvSpPr>
              <p:spPr>
                <a:xfrm>
                  <a:off x="902378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CD17220-E952-4AA5-9879-C5F1543C443B}"/>
                    </a:ext>
                  </a:extLst>
                </p:cNvPr>
                <p:cNvSpPr/>
                <p:nvPr/>
              </p:nvSpPr>
              <p:spPr>
                <a:xfrm>
                  <a:off x="926849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4D219F0-F5C2-474B-934E-29F0A905E753}"/>
                    </a:ext>
                  </a:extLst>
                </p:cNvPr>
                <p:cNvSpPr/>
                <p:nvPr/>
              </p:nvSpPr>
              <p:spPr>
                <a:xfrm>
                  <a:off x="951535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E4E7223-8C91-4259-B315-4DD2A682CD8A}"/>
                    </a:ext>
                  </a:extLst>
                </p:cNvPr>
                <p:cNvSpPr/>
                <p:nvPr/>
              </p:nvSpPr>
              <p:spPr>
                <a:xfrm>
                  <a:off x="976006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DD4A0FB-B18F-4E0B-B5A3-E87C21C8C65B}"/>
                    </a:ext>
                  </a:extLst>
                </p:cNvPr>
                <p:cNvSpPr/>
                <p:nvPr/>
              </p:nvSpPr>
              <p:spPr>
                <a:xfrm>
                  <a:off x="1000692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75C9B5DF-8AE0-430C-8FEA-9C7419254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931415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DF132CC4-9E7A-44A9-AD4F-86482CB3D4C8}"/>
                    </a:ext>
                  </a:extLst>
                </p:cNvPr>
                <p:cNvSpPr/>
                <p:nvPr/>
              </p:nvSpPr>
              <p:spPr>
                <a:xfrm>
                  <a:off x="803944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AF141725-19D4-47BA-8961-75A0CCD9FEC2}"/>
                    </a:ext>
                  </a:extLst>
                </p:cNvPr>
                <p:cNvSpPr/>
                <p:nvPr/>
              </p:nvSpPr>
              <p:spPr>
                <a:xfrm>
                  <a:off x="828416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6C611D0-4D90-4D29-881F-128482F18986}"/>
                    </a:ext>
                  </a:extLst>
                </p:cNvPr>
                <p:cNvSpPr/>
                <p:nvPr/>
              </p:nvSpPr>
              <p:spPr>
                <a:xfrm>
                  <a:off x="853101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53B4F34-55C5-4FD7-8326-6ED3FBDE6C52}"/>
                    </a:ext>
                  </a:extLst>
                </p:cNvPr>
                <p:cNvSpPr/>
                <p:nvPr/>
              </p:nvSpPr>
              <p:spPr>
                <a:xfrm>
                  <a:off x="877573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AA829D2-A3CE-4D00-8ECE-1C985BAA60A8}"/>
                    </a:ext>
                  </a:extLst>
                </p:cNvPr>
                <p:cNvSpPr/>
                <p:nvPr/>
              </p:nvSpPr>
              <p:spPr>
                <a:xfrm>
                  <a:off x="902258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5F78474-72BD-4E96-A9CA-CF628CBE2106}"/>
                    </a:ext>
                  </a:extLst>
                </p:cNvPr>
                <p:cNvSpPr/>
                <p:nvPr/>
              </p:nvSpPr>
              <p:spPr>
                <a:xfrm>
                  <a:off x="926730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3060C92-F29D-4678-9DE8-54A339446175}"/>
                    </a:ext>
                  </a:extLst>
                </p:cNvPr>
                <p:cNvSpPr/>
                <p:nvPr/>
              </p:nvSpPr>
              <p:spPr>
                <a:xfrm>
                  <a:off x="951415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263362C-71BA-49B7-83CA-A66B000A26BF}"/>
                    </a:ext>
                  </a:extLst>
                </p:cNvPr>
                <p:cNvSpPr/>
                <p:nvPr/>
              </p:nvSpPr>
              <p:spPr>
                <a:xfrm>
                  <a:off x="975887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AABA762-B22C-4AD9-8DE8-C4884233CB3D}"/>
                    </a:ext>
                  </a:extLst>
                </p:cNvPr>
                <p:cNvSpPr/>
                <p:nvPr/>
              </p:nvSpPr>
              <p:spPr>
                <a:xfrm>
                  <a:off x="1000572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8129904F-B766-4C7D-AFEB-EF69AF845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4190749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B5BB95D-F7C6-45F2-BE12-454FB9B7B2EF}"/>
                    </a:ext>
                  </a:extLst>
                </p:cNvPr>
                <p:cNvSpPr/>
                <p:nvPr/>
              </p:nvSpPr>
              <p:spPr>
                <a:xfrm>
                  <a:off x="804499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39B4470-D89C-43CB-9497-2FC2DF7781AF}"/>
                    </a:ext>
                  </a:extLst>
                </p:cNvPr>
                <p:cNvSpPr/>
                <p:nvPr/>
              </p:nvSpPr>
              <p:spPr>
                <a:xfrm>
                  <a:off x="828971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A584BAF-03BF-49E5-8B11-B02931E14F76}"/>
                    </a:ext>
                  </a:extLst>
                </p:cNvPr>
                <p:cNvSpPr/>
                <p:nvPr/>
              </p:nvSpPr>
              <p:spPr>
                <a:xfrm>
                  <a:off x="853656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1364B18-F5FF-4D13-AA0F-5BE70D03D125}"/>
                    </a:ext>
                  </a:extLst>
                </p:cNvPr>
                <p:cNvSpPr/>
                <p:nvPr/>
              </p:nvSpPr>
              <p:spPr>
                <a:xfrm>
                  <a:off x="878128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4523A1D-CB7C-4776-9377-51C6011830F4}"/>
                    </a:ext>
                  </a:extLst>
                </p:cNvPr>
                <p:cNvSpPr/>
                <p:nvPr/>
              </p:nvSpPr>
              <p:spPr>
                <a:xfrm>
                  <a:off x="902813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EC6257-747C-404A-BD20-74296AA35D4B}"/>
                    </a:ext>
                  </a:extLst>
                </p:cNvPr>
                <p:cNvSpPr/>
                <p:nvPr/>
              </p:nvSpPr>
              <p:spPr>
                <a:xfrm>
                  <a:off x="927285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34BC4E9-2A33-46F2-8041-1151833F8FCF}"/>
                    </a:ext>
                  </a:extLst>
                </p:cNvPr>
                <p:cNvSpPr/>
                <p:nvPr/>
              </p:nvSpPr>
              <p:spPr>
                <a:xfrm>
                  <a:off x="951970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AF95953-AF60-42BF-B638-759AB34B68DE}"/>
                    </a:ext>
                  </a:extLst>
                </p:cNvPr>
                <p:cNvSpPr/>
                <p:nvPr/>
              </p:nvSpPr>
              <p:spPr>
                <a:xfrm>
                  <a:off x="976442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EF55F72-0A28-446C-8E2C-57291E61ECB1}"/>
                    </a:ext>
                  </a:extLst>
                </p:cNvPr>
                <p:cNvSpPr/>
                <p:nvPr/>
              </p:nvSpPr>
              <p:spPr>
                <a:xfrm>
                  <a:off x="1001127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F4B39EE-AF04-4C84-98F0-989390D96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385" y="4461812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E4BB505-3B82-4F0A-8088-A6AFEAA8B548}"/>
                    </a:ext>
                  </a:extLst>
                </p:cNvPr>
                <p:cNvSpPr/>
                <p:nvPr/>
              </p:nvSpPr>
              <p:spPr>
                <a:xfrm>
                  <a:off x="804379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61EEF6F-EDB3-4883-869A-D48B5F0AFFE7}"/>
                    </a:ext>
                  </a:extLst>
                </p:cNvPr>
                <p:cNvSpPr/>
                <p:nvPr/>
              </p:nvSpPr>
              <p:spPr>
                <a:xfrm>
                  <a:off x="828851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8687E038-3F33-4E86-8E88-3A5F07AC7E5A}"/>
                    </a:ext>
                  </a:extLst>
                </p:cNvPr>
                <p:cNvSpPr/>
                <p:nvPr/>
              </p:nvSpPr>
              <p:spPr>
                <a:xfrm>
                  <a:off x="853536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B3437CB-C3CC-41D5-9C07-A12AD15FABF9}"/>
                    </a:ext>
                  </a:extLst>
                </p:cNvPr>
                <p:cNvSpPr/>
                <p:nvPr/>
              </p:nvSpPr>
              <p:spPr>
                <a:xfrm>
                  <a:off x="878008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1C9D309-C119-416F-AA0A-1702624C5069}"/>
                    </a:ext>
                  </a:extLst>
                </p:cNvPr>
                <p:cNvSpPr/>
                <p:nvPr/>
              </p:nvSpPr>
              <p:spPr>
                <a:xfrm>
                  <a:off x="902693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4F071E9-7FCA-49A8-ADF9-4230010EDB5A}"/>
                    </a:ext>
                  </a:extLst>
                </p:cNvPr>
                <p:cNvSpPr/>
                <p:nvPr/>
              </p:nvSpPr>
              <p:spPr>
                <a:xfrm>
                  <a:off x="927165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9C0DCB7-05CF-43D8-9AAF-DCADAA4D608D}"/>
                    </a:ext>
                  </a:extLst>
                </p:cNvPr>
                <p:cNvSpPr/>
                <p:nvPr/>
              </p:nvSpPr>
              <p:spPr>
                <a:xfrm>
                  <a:off x="951850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EC6C3EC9-E22B-4BEA-83D0-553A979B88FE}"/>
                    </a:ext>
                  </a:extLst>
                </p:cNvPr>
                <p:cNvSpPr/>
                <p:nvPr/>
              </p:nvSpPr>
              <p:spPr>
                <a:xfrm>
                  <a:off x="976322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92177EED-9794-4487-9B68-41D0695C4A36}"/>
                    </a:ext>
                  </a:extLst>
                </p:cNvPr>
                <p:cNvSpPr/>
                <p:nvPr/>
              </p:nvSpPr>
              <p:spPr>
                <a:xfrm>
                  <a:off x="1001007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D1F9F766-371E-4788-838D-B3FE99E19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9538" y="4714796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4C47FAF-4E1C-49CB-8204-E64171107A92}"/>
                    </a:ext>
                  </a:extLst>
                </p:cNvPr>
                <p:cNvSpPr/>
                <p:nvPr/>
              </p:nvSpPr>
              <p:spPr>
                <a:xfrm>
                  <a:off x="804499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E35D2E53-1EFB-4651-AAB6-8D84E011C7D6}"/>
                    </a:ext>
                  </a:extLst>
                </p:cNvPr>
                <p:cNvSpPr/>
                <p:nvPr/>
              </p:nvSpPr>
              <p:spPr>
                <a:xfrm>
                  <a:off x="828971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44EE233-8EAA-4772-8C92-8CEE956F4D18}"/>
                    </a:ext>
                  </a:extLst>
                </p:cNvPr>
                <p:cNvSpPr/>
                <p:nvPr/>
              </p:nvSpPr>
              <p:spPr>
                <a:xfrm>
                  <a:off x="853656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ACAA8C8-7639-47AA-BC20-A0D855917EB1}"/>
                    </a:ext>
                  </a:extLst>
                </p:cNvPr>
                <p:cNvSpPr/>
                <p:nvPr/>
              </p:nvSpPr>
              <p:spPr>
                <a:xfrm>
                  <a:off x="878128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BF86B8E-0D74-4EF2-B2A5-0D5F9F65CFA6}"/>
                    </a:ext>
                  </a:extLst>
                </p:cNvPr>
                <p:cNvSpPr/>
                <p:nvPr/>
              </p:nvSpPr>
              <p:spPr>
                <a:xfrm>
                  <a:off x="902813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41B321A7-2AF7-4941-9D7C-18510346113F}"/>
                    </a:ext>
                  </a:extLst>
                </p:cNvPr>
                <p:cNvSpPr/>
                <p:nvPr/>
              </p:nvSpPr>
              <p:spPr>
                <a:xfrm>
                  <a:off x="927285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A0C6DE5-B127-4E02-B1B1-58679B48C4B9}"/>
                    </a:ext>
                  </a:extLst>
                </p:cNvPr>
                <p:cNvSpPr/>
                <p:nvPr/>
              </p:nvSpPr>
              <p:spPr>
                <a:xfrm>
                  <a:off x="951970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4CC2FE8-7F4E-4599-BE74-9014A5A0AA68}"/>
                    </a:ext>
                  </a:extLst>
                </p:cNvPr>
                <p:cNvSpPr/>
                <p:nvPr/>
              </p:nvSpPr>
              <p:spPr>
                <a:xfrm>
                  <a:off x="976442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E97CC79-CF79-4D57-8FE4-CB8D768B71F9}"/>
                    </a:ext>
                  </a:extLst>
                </p:cNvPr>
                <p:cNvSpPr/>
                <p:nvPr/>
              </p:nvSpPr>
              <p:spPr>
                <a:xfrm>
                  <a:off x="1001127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2353458-5BBB-469E-A742-040735F221B4}"/>
                    </a:ext>
                  </a:extLst>
                </p:cNvPr>
                <p:cNvSpPr/>
                <p:nvPr/>
              </p:nvSpPr>
              <p:spPr>
                <a:xfrm>
                  <a:off x="7996382" y="3150616"/>
                  <a:ext cx="2224150" cy="183892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92">
                <a:extLst>
                  <a:ext uri="{FF2B5EF4-FFF2-40B4-BE49-F238E27FC236}">
                    <a16:creationId xmlns:a16="http://schemas.microsoft.com/office/drawing/2014/main" id="{CF8DCD33-EDCF-4FB2-9021-D810C9FA63A2}"/>
                  </a:ext>
                </a:extLst>
              </p:cNvPr>
              <p:cNvGrpSpPr/>
              <p:nvPr/>
            </p:nvGrpSpPr>
            <p:grpSpPr>
              <a:xfrm>
                <a:off x="8698020" y="2782036"/>
                <a:ext cx="1329285" cy="966225"/>
                <a:chOff x="617612" y="2402152"/>
                <a:chExt cx="2470423" cy="179569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3266038-6E3C-4231-82DC-0BF69739D6B2}"/>
                    </a:ext>
                  </a:extLst>
                </p:cNvPr>
                <p:cNvSpPr/>
                <p:nvPr/>
              </p:nvSpPr>
              <p:spPr bwMode="auto">
                <a:xfrm>
                  <a:off x="617612" y="2429349"/>
                  <a:ext cx="789243" cy="353137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AC6A63B-BB2B-4C2B-97F1-435BA4289F91}"/>
                    </a:ext>
                  </a:extLst>
                </p:cNvPr>
                <p:cNvSpPr/>
                <p:nvPr/>
              </p:nvSpPr>
              <p:spPr bwMode="auto">
                <a:xfrm>
                  <a:off x="1536531" y="2431893"/>
                  <a:ext cx="786426" cy="35606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5363EFA3-5961-4736-BBD7-A2A016BB4F99}"/>
                    </a:ext>
                  </a:extLst>
                </p:cNvPr>
                <p:cNvCxnSpPr>
                  <a:cxnSpLocks/>
                  <a:stCxn id="248" idx="2"/>
                  <a:endCxn id="252" idx="1"/>
                </p:cNvCxnSpPr>
                <p:nvPr/>
              </p:nvCxnSpPr>
              <p:spPr bwMode="auto">
                <a:xfrm>
                  <a:off x="1929744" y="2787957"/>
                  <a:ext cx="119187" cy="20522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FD5C0FC-5C26-4B04-8BF5-B7CE831C1D15}"/>
                    </a:ext>
                  </a:extLst>
                </p:cNvPr>
                <p:cNvSpPr/>
                <p:nvPr/>
              </p:nvSpPr>
              <p:spPr bwMode="auto">
                <a:xfrm>
                  <a:off x="1429226" y="3944759"/>
                  <a:ext cx="884174" cy="25308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store</a:t>
                  </a:r>
                </a:p>
              </p:txBody>
            </p:sp>
            <p:cxnSp>
              <p:nvCxnSpPr>
                <p:cNvPr id="251" name="Straight Arrow Connector 250">
                  <a:extLst>
                    <a:ext uri="{FF2B5EF4-FFF2-40B4-BE49-F238E27FC236}">
                      <a16:creationId xmlns:a16="http://schemas.microsoft.com/office/drawing/2014/main" id="{4786BA83-B6C4-4BAA-B0CC-66C762BB819B}"/>
                    </a:ext>
                  </a:extLst>
                </p:cNvPr>
                <p:cNvCxnSpPr>
                  <a:cxnSpLocks/>
                  <a:stCxn id="255" idx="4"/>
                  <a:endCxn id="250" idx="0"/>
                </p:cNvCxnSpPr>
                <p:nvPr/>
              </p:nvCxnSpPr>
              <p:spPr bwMode="auto">
                <a:xfrm>
                  <a:off x="1687511" y="3704114"/>
                  <a:ext cx="183802" cy="24064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2" name="Flowchart: Summing Junction 251">
                  <a:extLst>
                    <a:ext uri="{FF2B5EF4-FFF2-40B4-BE49-F238E27FC236}">
                      <a16:creationId xmlns:a16="http://schemas.microsoft.com/office/drawing/2014/main" id="{B3BAE474-7C28-4EA6-A137-F6A37DE22855}"/>
                    </a:ext>
                  </a:extLst>
                </p:cNvPr>
                <p:cNvSpPr/>
                <p:nvPr/>
              </p:nvSpPr>
              <p:spPr bwMode="auto">
                <a:xfrm>
                  <a:off x="2005432" y="2953628"/>
                  <a:ext cx="297027" cy="270088"/>
                </a:xfrm>
                <a:prstGeom prst="flowChartSummingJunction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2890A2CF-8AD9-4B43-85D7-40CBBC2A6A2F}"/>
                    </a:ext>
                  </a:extLst>
                </p:cNvPr>
                <p:cNvCxnSpPr>
                  <a:cxnSpLocks/>
                  <a:endCxn id="252" idx="7"/>
                </p:cNvCxnSpPr>
                <p:nvPr/>
              </p:nvCxnSpPr>
              <p:spPr bwMode="auto">
                <a:xfrm flipH="1">
                  <a:off x="2258959" y="2745058"/>
                  <a:ext cx="294841" cy="2481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066501B-79B7-4E27-AECE-814DB3A9AED5}"/>
                    </a:ext>
                  </a:extLst>
                </p:cNvPr>
                <p:cNvSpPr txBox="1"/>
                <p:nvPr/>
              </p:nvSpPr>
              <p:spPr>
                <a:xfrm>
                  <a:off x="2152947" y="2402152"/>
                  <a:ext cx="935088" cy="48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Intel Clear"/>
                    </a:rPr>
                    <a:t>5</a:t>
                  </a:r>
                </a:p>
              </p:txBody>
            </p:sp>
            <p:sp>
              <p:nvSpPr>
                <p:cNvPr id="255" name="Flowchart: Or 254">
                  <a:extLst>
                    <a:ext uri="{FF2B5EF4-FFF2-40B4-BE49-F238E27FC236}">
                      <a16:creationId xmlns:a16="http://schemas.microsoft.com/office/drawing/2014/main" id="{4F5C64AC-D58F-44D6-B718-3C2245018CC0}"/>
                    </a:ext>
                  </a:extLst>
                </p:cNvPr>
                <p:cNvSpPr/>
                <p:nvPr/>
              </p:nvSpPr>
              <p:spPr bwMode="auto">
                <a:xfrm>
                  <a:off x="1548420" y="3439050"/>
                  <a:ext cx="278182" cy="265065"/>
                </a:xfrm>
                <a:prstGeom prst="flowChartOr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BE77918D-5D63-40F4-9CA1-FDBC53235F0E}"/>
                    </a:ext>
                  </a:extLst>
                </p:cNvPr>
                <p:cNvCxnSpPr>
                  <a:cxnSpLocks/>
                  <a:stCxn id="252" idx="3"/>
                  <a:endCxn id="255" idx="7"/>
                </p:cNvCxnSpPr>
                <p:nvPr/>
              </p:nvCxnSpPr>
              <p:spPr bwMode="auto">
                <a:xfrm flipH="1">
                  <a:off x="1785862" y="3184162"/>
                  <a:ext cx="263069" cy="293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F5E82525-ACA0-45EC-865F-CC7756058627}"/>
                    </a:ext>
                  </a:extLst>
                </p:cNvPr>
                <p:cNvCxnSpPr>
                  <a:cxnSpLocks/>
                  <a:stCxn id="247" idx="2"/>
                  <a:endCxn id="255" idx="1"/>
                </p:cNvCxnSpPr>
                <p:nvPr/>
              </p:nvCxnSpPr>
              <p:spPr bwMode="auto">
                <a:xfrm>
                  <a:off x="1012234" y="2782486"/>
                  <a:ext cx="576926" cy="69538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</p:grp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5C27A0-D2F7-4338-9CCF-C686BC2201B7}"/>
                </a:ext>
              </a:extLst>
            </p:cNvPr>
            <p:cNvSpPr txBox="1"/>
            <p:nvPr/>
          </p:nvSpPr>
          <p:spPr>
            <a:xfrm>
              <a:off x="7913620" y="2266891"/>
              <a:ext cx="3774403" cy="448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525252"/>
                  </a:solidFill>
                  <a:sym typeface="IntelOne Display Regular"/>
                </a:rPr>
                <a:t>Hardware with configurable spatial “regions”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E69D2E2-1B52-4C7C-8196-94F01D3DD802}"/>
              </a:ext>
            </a:extLst>
          </p:cNvPr>
          <p:cNvSpPr txBox="1"/>
          <p:nvPr/>
        </p:nvSpPr>
        <p:spPr>
          <a:xfrm>
            <a:off x="7215777" y="5429443"/>
            <a:ext cx="495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 Excellent Perf, Perf/Watt from specialization</a:t>
            </a:r>
          </a:p>
          <a:p>
            <a:r>
              <a:rPr lang="en-US" dirty="0">
                <a:solidFill>
                  <a:srgbClr val="C00000"/>
                </a:solidFill>
              </a:rPr>
              <a:t>-  Historically inaccessible by SW developers</a:t>
            </a:r>
          </a:p>
          <a:p>
            <a:r>
              <a:rPr lang="en-US" dirty="0">
                <a:solidFill>
                  <a:srgbClr val="C00000"/>
                </a:solidFill>
              </a:rPr>
              <a:t>-  Data path not typically runtime context switched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679C75-CB80-465C-9C75-06D90CB67071}"/>
              </a:ext>
            </a:extLst>
          </p:cNvPr>
          <p:cNvSpPr txBox="1"/>
          <p:nvPr/>
        </p:nvSpPr>
        <p:spPr>
          <a:xfrm>
            <a:off x="233987" y="5426580"/>
            <a:ext cx="508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 Easy to program</a:t>
            </a:r>
          </a:p>
          <a:p>
            <a:r>
              <a:rPr lang="en-US" dirty="0">
                <a:solidFill>
                  <a:srgbClr val="00B050"/>
                </a:solidFill>
              </a:rPr>
              <a:t>+ General purpose at runtime</a:t>
            </a:r>
          </a:p>
          <a:p>
            <a:r>
              <a:rPr lang="en-US" dirty="0">
                <a:solidFill>
                  <a:srgbClr val="C00000"/>
                </a:solidFill>
              </a:rPr>
              <a:t>-  Not all hardware may be used every clock cycle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CBBC47-9B6B-40E4-BBF3-5F1DC5818835}"/>
              </a:ext>
            </a:extLst>
          </p:cNvPr>
          <p:cNvCxnSpPr>
            <a:cxnSpLocks/>
          </p:cNvCxnSpPr>
          <p:nvPr/>
        </p:nvCxnSpPr>
        <p:spPr>
          <a:xfrm flipH="1">
            <a:off x="3956840" y="3092748"/>
            <a:ext cx="13104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701816C-74EA-42EB-9BEF-F299C092C912}"/>
              </a:ext>
            </a:extLst>
          </p:cNvPr>
          <p:cNvSpPr txBox="1"/>
          <p:nvPr/>
        </p:nvSpPr>
        <p:spPr>
          <a:xfrm>
            <a:off x="4093493" y="2905176"/>
            <a:ext cx="167097" cy="110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1219168" rtl="0" fontAlgn="auto" latinLnBrk="0" hangingPunct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47452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Down 64">
            <a:extLst>
              <a:ext uri="{FF2B5EF4-FFF2-40B4-BE49-F238E27FC236}">
                <a16:creationId xmlns:a16="http://schemas.microsoft.com/office/drawing/2014/main" id="{3EBA25D6-837F-4B16-93B5-8DBACF0FC616}"/>
              </a:ext>
            </a:extLst>
          </p:cNvPr>
          <p:cNvSpPr/>
          <p:nvPr/>
        </p:nvSpPr>
        <p:spPr>
          <a:xfrm rot="3016786">
            <a:off x="3250302" y="3245113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4FD6C-7B91-4B3E-B4B5-8631150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14" y="364042"/>
            <a:ext cx="10515600" cy="1325563"/>
          </a:xfrm>
        </p:spPr>
        <p:txBody>
          <a:bodyPr/>
          <a:lstStyle/>
          <a:p>
            <a:r>
              <a:rPr lang="en-US" dirty="0"/>
              <a:t>Think of as a Reconfigurable Custom Chip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B0A0F-BEA1-4FEF-BF64-3406E06061E5}"/>
              </a:ext>
            </a:extLst>
          </p:cNvPr>
          <p:cNvSpPr txBox="1"/>
          <p:nvPr/>
        </p:nvSpPr>
        <p:spPr>
          <a:xfrm>
            <a:off x="6636191" y="1422667"/>
            <a:ext cx="361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Spatial Architecture</a:t>
            </a:r>
          </a:p>
        </p:txBody>
      </p:sp>
      <p:pic>
        <p:nvPicPr>
          <p:cNvPr id="236544" name="Picture 236543">
            <a:extLst>
              <a:ext uri="{FF2B5EF4-FFF2-40B4-BE49-F238E27FC236}">
                <a16:creationId xmlns:a16="http://schemas.microsoft.com/office/drawing/2014/main" id="{C5C0F67F-B80A-4C7E-857F-E7C01845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25" y="1425371"/>
            <a:ext cx="1639976" cy="1752601"/>
          </a:xfrm>
          <a:prstGeom prst="rect">
            <a:avLst/>
          </a:prstGeom>
        </p:spPr>
      </p:pic>
      <p:sp>
        <p:nvSpPr>
          <p:cNvPr id="66" name="Arrow: Down 65">
            <a:extLst>
              <a:ext uri="{FF2B5EF4-FFF2-40B4-BE49-F238E27FC236}">
                <a16:creationId xmlns:a16="http://schemas.microsoft.com/office/drawing/2014/main" id="{4EBED902-8146-4693-9567-EE9B62FF3987}"/>
              </a:ext>
            </a:extLst>
          </p:cNvPr>
          <p:cNvSpPr/>
          <p:nvPr/>
        </p:nvSpPr>
        <p:spPr>
          <a:xfrm rot="16200000" flipH="1">
            <a:off x="5637956" y="1148659"/>
            <a:ext cx="449308" cy="1112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9363874-4F5C-4F0F-8940-51D928A58CE2}"/>
              </a:ext>
            </a:extLst>
          </p:cNvPr>
          <p:cNvGrpSpPr/>
          <p:nvPr/>
        </p:nvGrpSpPr>
        <p:grpSpPr>
          <a:xfrm>
            <a:off x="474315" y="3468444"/>
            <a:ext cx="3541621" cy="2687692"/>
            <a:chOff x="486215" y="2474859"/>
            <a:chExt cx="3541621" cy="26876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CFC0A-569A-45AA-AC22-48B55BC38AFA}"/>
                </a:ext>
              </a:extLst>
            </p:cNvPr>
            <p:cNvGrpSpPr/>
            <p:nvPr/>
          </p:nvGrpSpPr>
          <p:grpSpPr>
            <a:xfrm>
              <a:off x="580650" y="3115129"/>
              <a:ext cx="565255" cy="1272424"/>
              <a:chOff x="316753" y="2898535"/>
              <a:chExt cx="948357" cy="14583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6871A4D-AF05-45B8-BC52-45992D962BB3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6AF5CB-F8B8-4814-A63A-EE5E4DF83878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975F60-C524-47D4-86E9-FC920A4ED53B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4462C3-B385-4898-81BF-6F1FE6825B81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4833036-6B0C-44D1-9631-590BB6F339BB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5427D6-9DA7-4224-998F-8DC85256700D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EFD2677-C1CE-4586-AB5D-D23B49C9FDCE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88B147-7BA0-4D0E-8DD7-A42FCA36BA45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7" name="Freeform: Shape 236556">
              <a:extLst>
                <a:ext uri="{FF2B5EF4-FFF2-40B4-BE49-F238E27FC236}">
                  <a16:creationId xmlns:a16="http://schemas.microsoft.com/office/drawing/2014/main" id="{69543FDA-2A7E-4B09-BF1D-BB4A72CDCF3B}"/>
                </a:ext>
              </a:extLst>
            </p:cNvPr>
            <p:cNvSpPr/>
            <p:nvPr/>
          </p:nvSpPr>
          <p:spPr>
            <a:xfrm>
              <a:off x="1215261" y="4583284"/>
              <a:ext cx="1252537" cy="454819"/>
            </a:xfrm>
            <a:custGeom>
              <a:avLst/>
              <a:gdLst>
                <a:gd name="connsiteX0" fmla="*/ 0 w 1252537"/>
                <a:gd name="connsiteY0" fmla="*/ 0 h 454819"/>
                <a:gd name="connsiteX1" fmla="*/ 433387 w 1252537"/>
                <a:gd name="connsiteY1" fmla="*/ 0 h 454819"/>
                <a:gd name="connsiteX2" fmla="*/ 623887 w 1252537"/>
                <a:gd name="connsiteY2" fmla="*/ 190500 h 454819"/>
                <a:gd name="connsiteX3" fmla="*/ 804862 w 1252537"/>
                <a:gd name="connsiteY3" fmla="*/ 9525 h 454819"/>
                <a:gd name="connsiteX4" fmla="*/ 1252537 w 1252537"/>
                <a:gd name="connsiteY4" fmla="*/ 9525 h 454819"/>
                <a:gd name="connsiteX5" fmla="*/ 952500 w 1252537"/>
                <a:gd name="connsiteY5" fmla="*/ 454819 h 454819"/>
                <a:gd name="connsiteX6" fmla="*/ 285750 w 1252537"/>
                <a:gd name="connsiteY6" fmla="*/ 454819 h 454819"/>
                <a:gd name="connsiteX7" fmla="*/ 0 w 1252537"/>
                <a:gd name="connsiteY7" fmla="*/ 0 h 4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537" h="454819">
                  <a:moveTo>
                    <a:pt x="0" y="0"/>
                  </a:moveTo>
                  <a:lnTo>
                    <a:pt x="433387" y="0"/>
                  </a:lnTo>
                  <a:lnTo>
                    <a:pt x="623887" y="190500"/>
                  </a:lnTo>
                  <a:lnTo>
                    <a:pt x="804862" y="9525"/>
                  </a:lnTo>
                  <a:lnTo>
                    <a:pt x="1252537" y="9525"/>
                  </a:lnTo>
                  <a:lnTo>
                    <a:pt x="952500" y="454819"/>
                  </a:lnTo>
                  <a:lnTo>
                    <a:pt x="285750" y="45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1D2B00-3847-4371-93A3-1290EE1CB16E}"/>
                </a:ext>
              </a:extLst>
            </p:cNvPr>
            <p:cNvGrpSpPr/>
            <p:nvPr/>
          </p:nvGrpSpPr>
          <p:grpSpPr>
            <a:xfrm>
              <a:off x="3331531" y="3114070"/>
              <a:ext cx="565255" cy="1280023"/>
              <a:chOff x="316753" y="2898535"/>
              <a:chExt cx="948357" cy="145831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BB3512A-AB36-4989-83B2-5CBE77495FE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70CEB77-F892-4969-88C2-47E3BDED3D82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7404877-F786-4B19-BFC8-7E1C79167AB4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F11AF3A-1503-400F-A6C3-30BC5BB21F26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117BC16-F55C-47B8-A94A-1C903AAB5309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937677-C484-4CDE-A573-5478885E0661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089C1BB-338E-4842-A94B-B7E019DECC72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7464B21-8E39-4507-9E36-DF8EDF37369C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6A24DA-A567-4999-8AAF-F5119A0D3FA8}"/>
                </a:ext>
              </a:extLst>
            </p:cNvPr>
            <p:cNvGrpSpPr/>
            <p:nvPr/>
          </p:nvGrpSpPr>
          <p:grpSpPr>
            <a:xfrm>
              <a:off x="2487840" y="3115128"/>
              <a:ext cx="565255" cy="1278965"/>
              <a:chOff x="316753" y="2898535"/>
              <a:chExt cx="948357" cy="145831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E45E30E-35F6-4897-8126-A7CD216CD03F}"/>
                  </a:ext>
                </a:extLst>
              </p:cNvPr>
              <p:cNvSpPr/>
              <p:nvPr/>
            </p:nvSpPr>
            <p:spPr>
              <a:xfrm>
                <a:off x="316753" y="2898535"/>
                <a:ext cx="948357" cy="145831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34781FE-0A2E-405B-A8A9-3A71CA725734}"/>
                  </a:ext>
                </a:extLst>
              </p:cNvPr>
              <p:cNvCxnSpPr/>
              <p:nvPr/>
            </p:nvCxnSpPr>
            <p:spPr>
              <a:xfrm>
                <a:off x="316753" y="3077882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642D8A4-D393-4B1C-9010-958F149B56A1}"/>
                  </a:ext>
                </a:extLst>
              </p:cNvPr>
              <p:cNvCxnSpPr/>
              <p:nvPr/>
            </p:nvCxnSpPr>
            <p:spPr>
              <a:xfrm>
                <a:off x="316753" y="3263149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C279063-31BD-4415-8FB9-E189535AA79B}"/>
                  </a:ext>
                </a:extLst>
              </p:cNvPr>
              <p:cNvCxnSpPr/>
              <p:nvPr/>
            </p:nvCxnSpPr>
            <p:spPr>
              <a:xfrm>
                <a:off x="316753" y="3448416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EF5F072-6299-4BBE-9BC5-F570D5601101}"/>
                  </a:ext>
                </a:extLst>
              </p:cNvPr>
              <p:cNvCxnSpPr/>
              <p:nvPr/>
            </p:nvCxnSpPr>
            <p:spPr>
              <a:xfrm>
                <a:off x="316753" y="3633683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8616E1A-EE57-42B9-BB8E-20FECE2CAD6C}"/>
                  </a:ext>
                </a:extLst>
              </p:cNvPr>
              <p:cNvCxnSpPr/>
              <p:nvPr/>
            </p:nvCxnSpPr>
            <p:spPr>
              <a:xfrm>
                <a:off x="316753" y="3818950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C72659-3E38-4958-A2B2-3354942A9BE9}"/>
                  </a:ext>
                </a:extLst>
              </p:cNvPr>
              <p:cNvCxnSpPr/>
              <p:nvPr/>
            </p:nvCxnSpPr>
            <p:spPr>
              <a:xfrm>
                <a:off x="316753" y="4004217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C4BEB9B-9C9E-4CB7-8A40-9DEFC7594AEA}"/>
                  </a:ext>
                </a:extLst>
              </p:cNvPr>
              <p:cNvCxnSpPr/>
              <p:nvPr/>
            </p:nvCxnSpPr>
            <p:spPr>
              <a:xfrm>
                <a:off x="316753" y="4189484"/>
                <a:ext cx="948357" cy="0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6558" name="TextBox 236557">
              <a:extLst>
                <a:ext uri="{FF2B5EF4-FFF2-40B4-BE49-F238E27FC236}">
                  <a16:creationId xmlns:a16="http://schemas.microsoft.com/office/drawing/2014/main" id="{DFC64667-25BF-4D46-9BD4-5F558DF59301}"/>
                </a:ext>
              </a:extLst>
            </p:cNvPr>
            <p:cNvSpPr txBox="1"/>
            <p:nvPr/>
          </p:nvSpPr>
          <p:spPr>
            <a:xfrm>
              <a:off x="486215" y="2489760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Register file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85E67F-C29A-45B3-B353-414EA20BE75D}"/>
                </a:ext>
              </a:extLst>
            </p:cNvPr>
            <p:cNvSpPr txBox="1"/>
            <p:nvPr/>
          </p:nvSpPr>
          <p:spPr>
            <a:xfrm>
              <a:off x="2411632" y="2481755"/>
              <a:ext cx="703969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Data memory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614893-2340-429A-8D4B-7B7D2ADE151C}"/>
                </a:ext>
              </a:extLst>
            </p:cNvPr>
            <p:cNvSpPr txBox="1"/>
            <p:nvPr/>
          </p:nvSpPr>
          <p:spPr>
            <a:xfrm>
              <a:off x="3193561" y="2474859"/>
              <a:ext cx="834275" cy="614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Instruction memory</a:t>
              </a:r>
            </a:p>
          </p:txBody>
        </p:sp>
        <p:cxnSp>
          <p:nvCxnSpPr>
            <p:cNvPr id="236560" name="Connector: Elbow 236559">
              <a:extLst>
                <a:ext uri="{FF2B5EF4-FFF2-40B4-BE49-F238E27FC236}">
                  <a16:creationId xmlns:a16="http://schemas.microsoft.com/office/drawing/2014/main" id="{F213CF70-6A32-4DF3-A81F-41C6B434B08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145905" y="3751341"/>
              <a:ext cx="283465" cy="820730"/>
            </a:xfrm>
            <a:prstGeom prst="bentConnector2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FB3E492-9273-4F83-83B7-737B51CBFD3D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rot="10800000" flipV="1">
              <a:off x="2234926" y="3754611"/>
              <a:ext cx="252914" cy="822558"/>
            </a:xfrm>
            <a:prstGeom prst="bentConnector2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36E8652-4F95-4872-9DA3-E949912922ED}"/>
                </a:ext>
              </a:extLst>
            </p:cNvPr>
            <p:cNvCxnSpPr>
              <a:stCxn id="76" idx="2"/>
            </p:cNvCxnSpPr>
            <p:nvPr/>
          </p:nvCxnSpPr>
          <p:spPr>
            <a:xfrm rot="5400000">
              <a:off x="2748388" y="3957886"/>
              <a:ext cx="429564" cy="1301978"/>
            </a:xfrm>
            <a:prstGeom prst="bentConnector2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729C32-AED4-4A98-A8AD-9A185313A6BC}"/>
                </a:ext>
              </a:extLst>
            </p:cNvPr>
            <p:cNvSpPr txBox="1"/>
            <p:nvPr/>
          </p:nvSpPr>
          <p:spPr>
            <a:xfrm>
              <a:off x="1480163" y="4541209"/>
              <a:ext cx="703969" cy="448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525252"/>
                  </a:solidFill>
                  <a:effectLst/>
                  <a:uFillTx/>
                  <a:latin typeface="+mn-lt"/>
                  <a:ea typeface="+mn-ea"/>
                  <a:cs typeface="+mn-cs"/>
                  <a:sym typeface="IntelOne Display Regular"/>
                </a:rPr>
                <a:t>ALU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FEEE69-CACB-4432-A0A0-1C14D7122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41529" y="5038103"/>
              <a:ext cx="0" cy="124447"/>
            </a:xfrm>
            <a:prstGeom prst="line">
              <a:avLst/>
            </a:prstGeom>
            <a:noFill/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DED2DAD9-1DBE-4CA2-BF23-5E7AFC3EF03F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rot="16200000" flipV="1">
              <a:off x="505486" y="3826505"/>
              <a:ext cx="1411210" cy="1260881"/>
            </a:xfrm>
            <a:prstGeom prst="bentConnector4">
              <a:avLst>
                <a:gd name="adj1" fmla="val 798"/>
                <a:gd name="adj2" fmla="val 118130"/>
              </a:avLst>
            </a:prstGeom>
            <a:noFill/>
            <a:ln w="25400" cap="flat">
              <a:solidFill>
                <a:srgbClr val="7030A0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43069B-2384-4FCA-AADC-1260E9742CD5}"/>
              </a:ext>
            </a:extLst>
          </p:cNvPr>
          <p:cNvGrpSpPr/>
          <p:nvPr/>
        </p:nvGrpSpPr>
        <p:grpSpPr>
          <a:xfrm>
            <a:off x="8810079" y="2308546"/>
            <a:ext cx="2972040" cy="2421547"/>
            <a:chOff x="8289095" y="2178938"/>
            <a:chExt cx="2972040" cy="242154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47FDC9F-D5F7-486D-9D09-211CBF12A84C}"/>
                </a:ext>
              </a:extLst>
            </p:cNvPr>
            <p:cNvGrpSpPr/>
            <p:nvPr/>
          </p:nvGrpSpPr>
          <p:grpSpPr>
            <a:xfrm>
              <a:off x="8656690" y="2761564"/>
              <a:ext cx="2233656" cy="1838921"/>
              <a:chOff x="8656690" y="2761564"/>
              <a:chExt cx="2233656" cy="1838921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AADC6968-A73F-4DA9-AA35-9AC55278139F}"/>
                  </a:ext>
                </a:extLst>
              </p:cNvPr>
              <p:cNvGrpSpPr/>
              <p:nvPr/>
            </p:nvGrpSpPr>
            <p:grpSpPr>
              <a:xfrm>
                <a:off x="8656690" y="2761564"/>
                <a:ext cx="2233656" cy="1838921"/>
                <a:chOff x="7990032" y="3150616"/>
                <a:chExt cx="2233656" cy="183892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FADAF26-0688-4175-8D27-C5737640E330}"/>
                    </a:ext>
                  </a:extLst>
                </p:cNvPr>
                <p:cNvSpPr/>
                <p:nvPr/>
              </p:nvSpPr>
              <p:spPr>
                <a:xfrm>
                  <a:off x="804064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4B0078D-04DD-43C8-8A22-50260A1848B4}"/>
                    </a:ext>
                  </a:extLst>
                </p:cNvPr>
                <p:cNvSpPr/>
                <p:nvPr/>
              </p:nvSpPr>
              <p:spPr>
                <a:xfrm>
                  <a:off x="828535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D2EC11E-5A3F-4C14-9C79-1184B8548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3951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8CB4FC6-B64D-494A-B768-E8FA7163C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081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92ADF3-88B1-4210-A2D7-942B9479EE8C}"/>
                    </a:ext>
                  </a:extLst>
                </p:cNvPr>
                <p:cNvSpPr/>
                <p:nvPr/>
              </p:nvSpPr>
              <p:spPr>
                <a:xfrm>
                  <a:off x="853221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524861B-5B5A-4496-9651-EC00BF9F404B}"/>
                    </a:ext>
                  </a:extLst>
                </p:cNvPr>
                <p:cNvSpPr/>
                <p:nvPr/>
              </p:nvSpPr>
              <p:spPr>
                <a:xfrm>
                  <a:off x="877692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58F8855-93B0-4394-A5CB-211DED866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08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ECD7CB4-56CF-4414-88F4-2DE260C36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238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DF15A69-7B4B-4E5C-813E-6600AB2926F5}"/>
                    </a:ext>
                  </a:extLst>
                </p:cNvPr>
                <p:cNvSpPr/>
                <p:nvPr/>
              </p:nvSpPr>
              <p:spPr>
                <a:xfrm>
                  <a:off x="902378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14EF7-9A9E-464D-8D16-F826CC13C05B}"/>
                    </a:ext>
                  </a:extLst>
                </p:cNvPr>
                <p:cNvSpPr/>
                <p:nvPr/>
              </p:nvSpPr>
              <p:spPr>
                <a:xfrm>
                  <a:off x="926849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45A7493-0927-4D25-AEEC-10A06AAA5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265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85561DA9-C902-46BF-9ECA-2BF727438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395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BDCAF23-DA4D-4EFE-B492-142801D0C8D0}"/>
                    </a:ext>
                  </a:extLst>
                </p:cNvPr>
                <p:cNvSpPr/>
                <p:nvPr/>
              </p:nvSpPr>
              <p:spPr>
                <a:xfrm>
                  <a:off x="951535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0C48EE0-E541-4C96-B754-957E0D31665E}"/>
                    </a:ext>
                  </a:extLst>
                </p:cNvPr>
                <p:cNvSpPr/>
                <p:nvPr/>
              </p:nvSpPr>
              <p:spPr>
                <a:xfrm>
                  <a:off x="9760067" y="320027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33BE674-5CEE-40D9-8A1A-25122514D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4224" y="3150616"/>
                  <a:ext cx="0" cy="1838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9CE9502-FD95-4282-974D-F0B1B1FA6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5524" y="3158462"/>
                  <a:ext cx="0" cy="183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AB97F3C-3AF1-4D8A-8346-D4A862C467F1}"/>
                    </a:ext>
                  </a:extLst>
                </p:cNvPr>
                <p:cNvSpPr/>
                <p:nvPr/>
              </p:nvSpPr>
              <p:spPr>
                <a:xfrm>
                  <a:off x="10006921" y="3200419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EA1BBD8-A5BB-417C-815D-1E5F9A0B4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409950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0455471-8BFF-4FFF-B1CF-AE3B5C350A1E}"/>
                    </a:ext>
                  </a:extLst>
                </p:cNvPr>
                <p:cNvSpPr/>
                <p:nvPr/>
              </p:nvSpPr>
              <p:spPr>
                <a:xfrm>
                  <a:off x="803944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D7FFC4A-A843-4235-99CD-0F6813387044}"/>
                    </a:ext>
                  </a:extLst>
                </p:cNvPr>
                <p:cNvSpPr/>
                <p:nvPr/>
              </p:nvSpPr>
              <p:spPr>
                <a:xfrm>
                  <a:off x="828416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ABC30DD-01B2-41DA-8570-E0F78A65FE0F}"/>
                    </a:ext>
                  </a:extLst>
                </p:cNvPr>
                <p:cNvSpPr/>
                <p:nvPr/>
              </p:nvSpPr>
              <p:spPr>
                <a:xfrm>
                  <a:off x="853101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177E41C-1150-4037-AE8D-352D354D8D84}"/>
                    </a:ext>
                  </a:extLst>
                </p:cNvPr>
                <p:cNvSpPr/>
                <p:nvPr/>
              </p:nvSpPr>
              <p:spPr>
                <a:xfrm>
                  <a:off x="877573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2B6A9C9-F212-4164-A4B3-7709C522E70B}"/>
                    </a:ext>
                  </a:extLst>
                </p:cNvPr>
                <p:cNvSpPr/>
                <p:nvPr/>
              </p:nvSpPr>
              <p:spPr>
                <a:xfrm>
                  <a:off x="902258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3FBC05B-34FA-469B-BB42-7498C97C6C3D}"/>
                    </a:ext>
                  </a:extLst>
                </p:cNvPr>
                <p:cNvSpPr/>
                <p:nvPr/>
              </p:nvSpPr>
              <p:spPr>
                <a:xfrm>
                  <a:off x="926730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2491DAE-3D91-4200-B1BB-507CCCF7BAD7}"/>
                    </a:ext>
                  </a:extLst>
                </p:cNvPr>
                <p:cNvSpPr/>
                <p:nvPr/>
              </p:nvSpPr>
              <p:spPr>
                <a:xfrm>
                  <a:off x="951415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8F4570A-EE8F-4CC6-AAB6-BB49CFB65973}"/>
                    </a:ext>
                  </a:extLst>
                </p:cNvPr>
                <p:cNvSpPr/>
                <p:nvPr/>
              </p:nvSpPr>
              <p:spPr>
                <a:xfrm>
                  <a:off x="9758870" y="3459612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CC34827-2958-481A-90B5-92A0F87DDBCA}"/>
                    </a:ext>
                  </a:extLst>
                </p:cNvPr>
                <p:cNvSpPr/>
                <p:nvPr/>
              </p:nvSpPr>
              <p:spPr>
                <a:xfrm>
                  <a:off x="10005724" y="345975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C31F19FF-006D-4195-9815-3640E2AF4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3662934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B3BCFA3-AE72-4AAE-8D0D-8D4244B89803}"/>
                    </a:ext>
                  </a:extLst>
                </p:cNvPr>
                <p:cNvSpPr/>
                <p:nvPr/>
              </p:nvSpPr>
              <p:spPr>
                <a:xfrm>
                  <a:off x="804064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9DAD06A-37AC-44D8-9C42-9DA5AB5E22C8}"/>
                    </a:ext>
                  </a:extLst>
                </p:cNvPr>
                <p:cNvSpPr/>
                <p:nvPr/>
              </p:nvSpPr>
              <p:spPr>
                <a:xfrm>
                  <a:off x="828535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3F7F5C9-E75E-4473-B31E-480FBF5DF365}"/>
                    </a:ext>
                  </a:extLst>
                </p:cNvPr>
                <p:cNvSpPr/>
                <p:nvPr/>
              </p:nvSpPr>
              <p:spPr>
                <a:xfrm>
                  <a:off x="853221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1FD6628-5350-4AF9-AEAA-8890E28A59EB}"/>
                    </a:ext>
                  </a:extLst>
                </p:cNvPr>
                <p:cNvSpPr/>
                <p:nvPr/>
              </p:nvSpPr>
              <p:spPr>
                <a:xfrm>
                  <a:off x="877692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F1D84A-DE17-4596-9A0D-AD51A21BA094}"/>
                    </a:ext>
                  </a:extLst>
                </p:cNvPr>
                <p:cNvSpPr/>
                <p:nvPr/>
              </p:nvSpPr>
              <p:spPr>
                <a:xfrm>
                  <a:off x="902378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CD17220-E952-4AA5-9879-C5F1543C443B}"/>
                    </a:ext>
                  </a:extLst>
                </p:cNvPr>
                <p:cNvSpPr/>
                <p:nvPr/>
              </p:nvSpPr>
              <p:spPr>
                <a:xfrm>
                  <a:off x="926849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4D219F0-F5C2-474B-934E-29F0A905E753}"/>
                    </a:ext>
                  </a:extLst>
                </p:cNvPr>
                <p:cNvSpPr/>
                <p:nvPr/>
              </p:nvSpPr>
              <p:spPr>
                <a:xfrm>
                  <a:off x="951535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E4E7223-8C91-4259-B315-4DD2A682CD8A}"/>
                    </a:ext>
                  </a:extLst>
                </p:cNvPr>
                <p:cNvSpPr/>
                <p:nvPr/>
              </p:nvSpPr>
              <p:spPr>
                <a:xfrm>
                  <a:off x="9760067" y="3721743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DD4A0FB-B18F-4E0B-B5A3-E87C21C8C65B}"/>
                    </a:ext>
                  </a:extLst>
                </p:cNvPr>
                <p:cNvSpPr/>
                <p:nvPr/>
              </p:nvSpPr>
              <p:spPr>
                <a:xfrm>
                  <a:off x="10006921" y="372188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75C9B5DF-8AE0-430C-8FEA-9C7419254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0032" y="3931415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DF132CC4-9E7A-44A9-AD4F-86482CB3D4C8}"/>
                    </a:ext>
                  </a:extLst>
                </p:cNvPr>
                <p:cNvSpPr/>
                <p:nvPr/>
              </p:nvSpPr>
              <p:spPr>
                <a:xfrm>
                  <a:off x="803944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AF141725-19D4-47BA-8961-75A0CCD9FEC2}"/>
                    </a:ext>
                  </a:extLst>
                </p:cNvPr>
                <p:cNvSpPr/>
                <p:nvPr/>
              </p:nvSpPr>
              <p:spPr>
                <a:xfrm>
                  <a:off x="828416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6C611D0-4D90-4D29-881F-128482F18986}"/>
                    </a:ext>
                  </a:extLst>
                </p:cNvPr>
                <p:cNvSpPr/>
                <p:nvPr/>
              </p:nvSpPr>
              <p:spPr>
                <a:xfrm>
                  <a:off x="853101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53B4F34-55C5-4FD7-8326-6ED3FBDE6C52}"/>
                    </a:ext>
                  </a:extLst>
                </p:cNvPr>
                <p:cNvSpPr/>
                <p:nvPr/>
              </p:nvSpPr>
              <p:spPr>
                <a:xfrm>
                  <a:off x="877573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AA829D2-A3CE-4D00-8ECE-1C985BAA60A8}"/>
                    </a:ext>
                  </a:extLst>
                </p:cNvPr>
                <p:cNvSpPr/>
                <p:nvPr/>
              </p:nvSpPr>
              <p:spPr>
                <a:xfrm>
                  <a:off x="902258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5F78474-72BD-4E96-A9CA-CF628CBE2106}"/>
                    </a:ext>
                  </a:extLst>
                </p:cNvPr>
                <p:cNvSpPr/>
                <p:nvPr/>
              </p:nvSpPr>
              <p:spPr>
                <a:xfrm>
                  <a:off x="926730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3060C92-F29D-4678-9DE8-54A339446175}"/>
                    </a:ext>
                  </a:extLst>
                </p:cNvPr>
                <p:cNvSpPr/>
                <p:nvPr/>
              </p:nvSpPr>
              <p:spPr>
                <a:xfrm>
                  <a:off x="951415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263362C-71BA-49B7-83CA-A66B000A26BF}"/>
                    </a:ext>
                  </a:extLst>
                </p:cNvPr>
                <p:cNvSpPr/>
                <p:nvPr/>
              </p:nvSpPr>
              <p:spPr>
                <a:xfrm>
                  <a:off x="9758870" y="3981077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AABA762-B22C-4AD9-8DE8-C4884233CB3D}"/>
                    </a:ext>
                  </a:extLst>
                </p:cNvPr>
                <p:cNvSpPr/>
                <p:nvPr/>
              </p:nvSpPr>
              <p:spPr>
                <a:xfrm>
                  <a:off x="10005724" y="3981218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8129904F-B766-4C7D-AFEB-EF69AF845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5185" y="4190749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B5BB95D-F7C6-45F2-BE12-454FB9B7B2EF}"/>
                    </a:ext>
                  </a:extLst>
                </p:cNvPr>
                <p:cNvSpPr/>
                <p:nvPr/>
              </p:nvSpPr>
              <p:spPr>
                <a:xfrm>
                  <a:off x="804499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39B4470-D89C-43CB-9497-2FC2DF7781AF}"/>
                    </a:ext>
                  </a:extLst>
                </p:cNvPr>
                <p:cNvSpPr/>
                <p:nvPr/>
              </p:nvSpPr>
              <p:spPr>
                <a:xfrm>
                  <a:off x="828971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A584BAF-03BF-49E5-8B11-B02931E14F76}"/>
                    </a:ext>
                  </a:extLst>
                </p:cNvPr>
                <p:cNvSpPr/>
                <p:nvPr/>
              </p:nvSpPr>
              <p:spPr>
                <a:xfrm>
                  <a:off x="853656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1364B18-F5FF-4D13-AA0F-5BE70D03D125}"/>
                    </a:ext>
                  </a:extLst>
                </p:cNvPr>
                <p:cNvSpPr/>
                <p:nvPr/>
              </p:nvSpPr>
              <p:spPr>
                <a:xfrm>
                  <a:off x="878128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4523A1D-CB7C-4776-9377-51C6011830F4}"/>
                    </a:ext>
                  </a:extLst>
                </p:cNvPr>
                <p:cNvSpPr/>
                <p:nvPr/>
              </p:nvSpPr>
              <p:spPr>
                <a:xfrm>
                  <a:off x="902813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EC6257-747C-404A-BD20-74296AA35D4B}"/>
                    </a:ext>
                  </a:extLst>
                </p:cNvPr>
                <p:cNvSpPr/>
                <p:nvPr/>
              </p:nvSpPr>
              <p:spPr>
                <a:xfrm>
                  <a:off x="927285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34BC4E9-2A33-46F2-8041-1151833F8FCF}"/>
                    </a:ext>
                  </a:extLst>
                </p:cNvPr>
                <p:cNvSpPr/>
                <p:nvPr/>
              </p:nvSpPr>
              <p:spPr>
                <a:xfrm>
                  <a:off x="951970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AF95953-AF60-42BF-B638-759AB34B68DE}"/>
                    </a:ext>
                  </a:extLst>
                </p:cNvPr>
                <p:cNvSpPr/>
                <p:nvPr/>
              </p:nvSpPr>
              <p:spPr>
                <a:xfrm>
                  <a:off x="9764420" y="4252140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EF55F72-0A28-446C-8E2C-57291E61ECB1}"/>
                    </a:ext>
                  </a:extLst>
                </p:cNvPr>
                <p:cNvSpPr/>
                <p:nvPr/>
              </p:nvSpPr>
              <p:spPr>
                <a:xfrm>
                  <a:off x="10011274" y="4252281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F4B39EE-AF04-4C84-98F0-989390D96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385" y="4461812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E4BB505-3B82-4F0A-8088-A6AFEAA8B548}"/>
                    </a:ext>
                  </a:extLst>
                </p:cNvPr>
                <p:cNvSpPr/>
                <p:nvPr/>
              </p:nvSpPr>
              <p:spPr>
                <a:xfrm>
                  <a:off x="804379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61EEF6F-EDB3-4883-869A-D48B5F0AFFE7}"/>
                    </a:ext>
                  </a:extLst>
                </p:cNvPr>
                <p:cNvSpPr/>
                <p:nvPr/>
              </p:nvSpPr>
              <p:spPr>
                <a:xfrm>
                  <a:off x="828851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8687E038-3F33-4E86-8E88-3A5F07AC7E5A}"/>
                    </a:ext>
                  </a:extLst>
                </p:cNvPr>
                <p:cNvSpPr/>
                <p:nvPr/>
              </p:nvSpPr>
              <p:spPr>
                <a:xfrm>
                  <a:off x="853536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B3437CB-C3CC-41D5-9C07-A12AD15FABF9}"/>
                    </a:ext>
                  </a:extLst>
                </p:cNvPr>
                <p:cNvSpPr/>
                <p:nvPr/>
              </p:nvSpPr>
              <p:spPr>
                <a:xfrm>
                  <a:off x="878008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1C9D309-C119-416F-AA0A-1702624C5069}"/>
                    </a:ext>
                  </a:extLst>
                </p:cNvPr>
                <p:cNvSpPr/>
                <p:nvPr/>
              </p:nvSpPr>
              <p:spPr>
                <a:xfrm>
                  <a:off x="902693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4F071E9-7FCA-49A8-ADF9-4230010EDB5A}"/>
                    </a:ext>
                  </a:extLst>
                </p:cNvPr>
                <p:cNvSpPr/>
                <p:nvPr/>
              </p:nvSpPr>
              <p:spPr>
                <a:xfrm>
                  <a:off x="927165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9C0DCB7-05CF-43D8-9AAF-DCADAA4D608D}"/>
                    </a:ext>
                  </a:extLst>
                </p:cNvPr>
                <p:cNvSpPr/>
                <p:nvPr/>
              </p:nvSpPr>
              <p:spPr>
                <a:xfrm>
                  <a:off x="951850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EC6C3EC9-E22B-4BEA-83D0-553A979B88FE}"/>
                    </a:ext>
                  </a:extLst>
                </p:cNvPr>
                <p:cNvSpPr/>
                <p:nvPr/>
              </p:nvSpPr>
              <p:spPr>
                <a:xfrm>
                  <a:off x="9763223" y="4511474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92177EED-9794-4487-9B68-41D0695C4A36}"/>
                    </a:ext>
                  </a:extLst>
                </p:cNvPr>
                <p:cNvSpPr/>
                <p:nvPr/>
              </p:nvSpPr>
              <p:spPr>
                <a:xfrm>
                  <a:off x="10010077" y="451161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D1F9F766-371E-4788-838D-B3FE99E19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9538" y="4714796"/>
                  <a:ext cx="2224150" cy="89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4C47FAF-4E1C-49CB-8204-E64171107A92}"/>
                    </a:ext>
                  </a:extLst>
                </p:cNvPr>
                <p:cNvSpPr/>
                <p:nvPr/>
              </p:nvSpPr>
              <p:spPr>
                <a:xfrm>
                  <a:off x="804499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E35D2E53-1EFB-4651-AAB6-8D84E011C7D6}"/>
                    </a:ext>
                  </a:extLst>
                </p:cNvPr>
                <p:cNvSpPr/>
                <p:nvPr/>
              </p:nvSpPr>
              <p:spPr>
                <a:xfrm>
                  <a:off x="828971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44EE233-8EAA-4772-8C92-8CEE956F4D18}"/>
                    </a:ext>
                  </a:extLst>
                </p:cNvPr>
                <p:cNvSpPr/>
                <p:nvPr/>
              </p:nvSpPr>
              <p:spPr>
                <a:xfrm>
                  <a:off x="853656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ACAA8C8-7639-47AA-BC20-A0D855917EB1}"/>
                    </a:ext>
                  </a:extLst>
                </p:cNvPr>
                <p:cNvSpPr/>
                <p:nvPr/>
              </p:nvSpPr>
              <p:spPr>
                <a:xfrm>
                  <a:off x="878128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BF86B8E-0D74-4EF2-B2A5-0D5F9F65CFA6}"/>
                    </a:ext>
                  </a:extLst>
                </p:cNvPr>
                <p:cNvSpPr/>
                <p:nvPr/>
              </p:nvSpPr>
              <p:spPr>
                <a:xfrm>
                  <a:off x="902813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41B321A7-2AF7-4941-9D7C-18510346113F}"/>
                    </a:ext>
                  </a:extLst>
                </p:cNvPr>
                <p:cNvSpPr/>
                <p:nvPr/>
              </p:nvSpPr>
              <p:spPr>
                <a:xfrm>
                  <a:off x="927285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A0C6DE5-B127-4E02-B1B1-58679B48C4B9}"/>
                    </a:ext>
                  </a:extLst>
                </p:cNvPr>
                <p:cNvSpPr/>
                <p:nvPr/>
              </p:nvSpPr>
              <p:spPr>
                <a:xfrm>
                  <a:off x="951970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4CC2FE8-7F4E-4599-BE74-9014A5A0AA68}"/>
                    </a:ext>
                  </a:extLst>
                </p:cNvPr>
                <p:cNvSpPr/>
                <p:nvPr/>
              </p:nvSpPr>
              <p:spPr>
                <a:xfrm>
                  <a:off x="9764420" y="4773605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E97CC79-CF79-4D57-8FE4-CB8D768B71F9}"/>
                    </a:ext>
                  </a:extLst>
                </p:cNvPr>
                <p:cNvSpPr/>
                <p:nvPr/>
              </p:nvSpPr>
              <p:spPr>
                <a:xfrm>
                  <a:off x="10011274" y="4773746"/>
                  <a:ext cx="162215" cy="1622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2353458-5BBB-469E-A742-040735F221B4}"/>
                    </a:ext>
                  </a:extLst>
                </p:cNvPr>
                <p:cNvSpPr/>
                <p:nvPr/>
              </p:nvSpPr>
              <p:spPr>
                <a:xfrm>
                  <a:off x="7996382" y="3150616"/>
                  <a:ext cx="2224150" cy="183892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92">
                <a:extLst>
                  <a:ext uri="{FF2B5EF4-FFF2-40B4-BE49-F238E27FC236}">
                    <a16:creationId xmlns:a16="http://schemas.microsoft.com/office/drawing/2014/main" id="{CF8DCD33-EDCF-4FB2-9021-D810C9FA63A2}"/>
                  </a:ext>
                </a:extLst>
              </p:cNvPr>
              <p:cNvGrpSpPr/>
              <p:nvPr/>
            </p:nvGrpSpPr>
            <p:grpSpPr>
              <a:xfrm>
                <a:off x="8698020" y="2782036"/>
                <a:ext cx="1329285" cy="966225"/>
                <a:chOff x="617612" y="2402152"/>
                <a:chExt cx="2470423" cy="179569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3266038-6E3C-4231-82DC-0BF69739D6B2}"/>
                    </a:ext>
                  </a:extLst>
                </p:cNvPr>
                <p:cNvSpPr/>
                <p:nvPr/>
              </p:nvSpPr>
              <p:spPr bwMode="auto">
                <a:xfrm>
                  <a:off x="617612" y="2429349"/>
                  <a:ext cx="789243" cy="353137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AC6A63B-BB2B-4C2B-97F1-435BA4289F91}"/>
                    </a:ext>
                  </a:extLst>
                </p:cNvPr>
                <p:cNvSpPr/>
                <p:nvPr/>
              </p:nvSpPr>
              <p:spPr bwMode="auto">
                <a:xfrm>
                  <a:off x="1536531" y="2431893"/>
                  <a:ext cx="786426" cy="35606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load</a:t>
                  </a:r>
                </a:p>
              </p:txBody>
            </p: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5363EFA3-5961-4736-BBD7-A2A016BB4F99}"/>
                    </a:ext>
                  </a:extLst>
                </p:cNvPr>
                <p:cNvCxnSpPr>
                  <a:cxnSpLocks/>
                  <a:stCxn id="248" idx="2"/>
                  <a:endCxn id="252" idx="1"/>
                </p:cNvCxnSpPr>
                <p:nvPr/>
              </p:nvCxnSpPr>
              <p:spPr bwMode="auto">
                <a:xfrm>
                  <a:off x="1929744" y="2787957"/>
                  <a:ext cx="119187" cy="20522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FD5C0FC-5C26-4B04-8BF5-B7CE831C1D15}"/>
                    </a:ext>
                  </a:extLst>
                </p:cNvPr>
                <p:cNvSpPr/>
                <p:nvPr/>
              </p:nvSpPr>
              <p:spPr bwMode="auto">
                <a:xfrm>
                  <a:off x="1429226" y="3944759"/>
                  <a:ext cx="884174" cy="25308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store</a:t>
                  </a:r>
                </a:p>
              </p:txBody>
            </p:sp>
            <p:cxnSp>
              <p:nvCxnSpPr>
                <p:cNvPr id="251" name="Straight Arrow Connector 250">
                  <a:extLst>
                    <a:ext uri="{FF2B5EF4-FFF2-40B4-BE49-F238E27FC236}">
                      <a16:creationId xmlns:a16="http://schemas.microsoft.com/office/drawing/2014/main" id="{4786BA83-B6C4-4BAA-B0CC-66C762BB819B}"/>
                    </a:ext>
                  </a:extLst>
                </p:cNvPr>
                <p:cNvCxnSpPr>
                  <a:cxnSpLocks/>
                  <a:stCxn id="255" idx="4"/>
                  <a:endCxn id="250" idx="0"/>
                </p:cNvCxnSpPr>
                <p:nvPr/>
              </p:nvCxnSpPr>
              <p:spPr bwMode="auto">
                <a:xfrm>
                  <a:off x="1687511" y="3704114"/>
                  <a:ext cx="183802" cy="24064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2" name="Flowchart: Summing Junction 251">
                  <a:extLst>
                    <a:ext uri="{FF2B5EF4-FFF2-40B4-BE49-F238E27FC236}">
                      <a16:creationId xmlns:a16="http://schemas.microsoft.com/office/drawing/2014/main" id="{B3BAE474-7C28-4EA6-A137-F6A37DE22855}"/>
                    </a:ext>
                  </a:extLst>
                </p:cNvPr>
                <p:cNvSpPr/>
                <p:nvPr/>
              </p:nvSpPr>
              <p:spPr bwMode="auto">
                <a:xfrm>
                  <a:off x="2005432" y="2953628"/>
                  <a:ext cx="297027" cy="270088"/>
                </a:xfrm>
                <a:prstGeom prst="flowChartSummingJunction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2890A2CF-8AD9-4B43-85D7-40CBBC2A6A2F}"/>
                    </a:ext>
                  </a:extLst>
                </p:cNvPr>
                <p:cNvCxnSpPr>
                  <a:cxnSpLocks/>
                  <a:endCxn id="252" idx="7"/>
                </p:cNvCxnSpPr>
                <p:nvPr/>
              </p:nvCxnSpPr>
              <p:spPr bwMode="auto">
                <a:xfrm flipH="1">
                  <a:off x="2258959" y="2745058"/>
                  <a:ext cx="294841" cy="2481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066501B-79B7-4E27-AECE-814DB3A9AED5}"/>
                    </a:ext>
                  </a:extLst>
                </p:cNvPr>
                <p:cNvSpPr txBox="1"/>
                <p:nvPr/>
              </p:nvSpPr>
              <p:spPr>
                <a:xfrm>
                  <a:off x="2152947" y="2402152"/>
                  <a:ext cx="935088" cy="486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Intel Clear"/>
                    </a:rPr>
                    <a:t>5</a:t>
                  </a:r>
                </a:p>
              </p:txBody>
            </p:sp>
            <p:sp>
              <p:nvSpPr>
                <p:cNvPr id="255" name="Flowchart: Or 254">
                  <a:extLst>
                    <a:ext uri="{FF2B5EF4-FFF2-40B4-BE49-F238E27FC236}">
                      <a16:creationId xmlns:a16="http://schemas.microsoft.com/office/drawing/2014/main" id="{4F5C64AC-D58F-44D6-B718-3C2245018CC0}"/>
                    </a:ext>
                  </a:extLst>
                </p:cNvPr>
                <p:cNvSpPr/>
                <p:nvPr/>
              </p:nvSpPr>
              <p:spPr bwMode="auto">
                <a:xfrm>
                  <a:off x="1548420" y="3439050"/>
                  <a:ext cx="278182" cy="265065"/>
                </a:xfrm>
                <a:prstGeom prst="flowChartOr">
                  <a:avLst/>
                </a:prstGeom>
                <a:gradFill rotWithShape="1">
                  <a:gsLst>
                    <a:gs pos="0">
                      <a:srgbClr val="FFA300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FFA300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A300">
                      <a:shade val="95000"/>
                      <a:satMod val="105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BE77918D-5D63-40F4-9CA1-FDBC53235F0E}"/>
                    </a:ext>
                  </a:extLst>
                </p:cNvPr>
                <p:cNvCxnSpPr>
                  <a:cxnSpLocks/>
                  <a:stCxn id="252" idx="3"/>
                  <a:endCxn id="255" idx="7"/>
                </p:cNvCxnSpPr>
                <p:nvPr/>
              </p:nvCxnSpPr>
              <p:spPr bwMode="auto">
                <a:xfrm flipH="1">
                  <a:off x="1785862" y="3184162"/>
                  <a:ext cx="263069" cy="293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F5E82525-ACA0-45EC-865F-CC7756058627}"/>
                    </a:ext>
                  </a:extLst>
                </p:cNvPr>
                <p:cNvCxnSpPr>
                  <a:cxnSpLocks/>
                  <a:stCxn id="247" idx="2"/>
                  <a:endCxn id="255" idx="1"/>
                </p:cNvCxnSpPr>
                <p:nvPr/>
              </p:nvCxnSpPr>
              <p:spPr bwMode="auto">
                <a:xfrm>
                  <a:off x="1012234" y="2782486"/>
                  <a:ext cx="576926" cy="69538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triangl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</p:grp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5C27A0-D2F7-4338-9CCF-C686BC2201B7}"/>
                </a:ext>
              </a:extLst>
            </p:cNvPr>
            <p:cNvSpPr txBox="1"/>
            <p:nvPr/>
          </p:nvSpPr>
          <p:spPr>
            <a:xfrm>
              <a:off x="8289095" y="2178938"/>
              <a:ext cx="2972040" cy="503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525252"/>
                  </a:solidFill>
                  <a:sym typeface="IntelOne Display Regular"/>
                </a:rPr>
                <a:t>Reconfigurable Spatial (e.g. FPGA)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CBBC47-9B6B-40E4-BBF3-5F1DC5818835}"/>
              </a:ext>
            </a:extLst>
          </p:cNvPr>
          <p:cNvCxnSpPr>
            <a:cxnSpLocks/>
          </p:cNvCxnSpPr>
          <p:nvPr/>
        </p:nvCxnSpPr>
        <p:spPr>
          <a:xfrm flipH="1">
            <a:off x="3882569" y="4515753"/>
            <a:ext cx="13104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701816C-74EA-42EB-9BEF-F299C092C912}"/>
              </a:ext>
            </a:extLst>
          </p:cNvPr>
          <p:cNvSpPr txBox="1"/>
          <p:nvPr/>
        </p:nvSpPr>
        <p:spPr>
          <a:xfrm>
            <a:off x="4019222" y="4328181"/>
            <a:ext cx="167097" cy="110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1219168" rtl="0" fontAlgn="auto" latinLnBrk="0" hangingPunct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rPr>
              <a:t>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80BAC-8B8E-4F11-BAD8-7331488D79DA}"/>
              </a:ext>
            </a:extLst>
          </p:cNvPr>
          <p:cNvSpPr/>
          <p:nvPr/>
        </p:nvSpPr>
        <p:spPr>
          <a:xfrm>
            <a:off x="165100" y="3232150"/>
            <a:ext cx="4109660" cy="3261808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40B14-8873-4035-A6B8-6609B66A6188}"/>
              </a:ext>
            </a:extLst>
          </p:cNvPr>
          <p:cNvGrpSpPr/>
          <p:nvPr/>
        </p:nvGrpSpPr>
        <p:grpSpPr>
          <a:xfrm>
            <a:off x="5605312" y="2285575"/>
            <a:ext cx="2506211" cy="2701755"/>
            <a:chOff x="5945480" y="2733744"/>
            <a:chExt cx="2506211" cy="2701755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BC68E2D-A8C0-452B-B727-884C60655076}"/>
                </a:ext>
              </a:extLst>
            </p:cNvPr>
            <p:cNvGrpSpPr/>
            <p:nvPr/>
          </p:nvGrpSpPr>
          <p:grpSpPr>
            <a:xfrm>
              <a:off x="5945480" y="3250220"/>
              <a:ext cx="2506211" cy="2185279"/>
              <a:chOff x="1839913" y="3292475"/>
              <a:chExt cx="3248025" cy="2832100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6ABE2E-2DD5-4680-B65A-B791BD361D41}"/>
                  </a:ext>
                </a:extLst>
              </p:cNvPr>
              <p:cNvSpPr/>
              <p:nvPr/>
            </p:nvSpPr>
            <p:spPr>
              <a:xfrm>
                <a:off x="2292350" y="3486150"/>
                <a:ext cx="2374900" cy="2374900"/>
              </a:xfrm>
              <a:prstGeom prst="ellipse">
                <a:avLst/>
              </a:prstGeom>
              <a:blipFill dpi="0" rotWithShape="1">
                <a:blip r:embed="rId3">
                  <a:alphaModFix amt="92000"/>
                </a:blip>
                <a:srcRect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BDFB3D2-CE80-420C-BBED-94F7A35AF75B}"/>
                  </a:ext>
                </a:extLst>
              </p:cNvPr>
              <p:cNvCxnSpPr>
                <a:stCxn id="155" idx="0"/>
                <a:endCxn id="155" idx="4"/>
              </p:cNvCxnSpPr>
              <p:nvPr/>
            </p:nvCxnSpPr>
            <p:spPr>
              <a:xfrm>
                <a:off x="3479800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45D43D8-7F68-46BC-A2A2-B9715D6A9D5E}"/>
                  </a:ext>
                </a:extLst>
              </p:cNvPr>
              <p:cNvCxnSpPr/>
              <p:nvPr/>
            </p:nvCxnSpPr>
            <p:spPr>
              <a:xfrm>
                <a:off x="3629025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101ED0D-C35B-495B-AFE6-08F7DD783374}"/>
                  </a:ext>
                </a:extLst>
              </p:cNvPr>
              <p:cNvCxnSpPr/>
              <p:nvPr/>
            </p:nvCxnSpPr>
            <p:spPr>
              <a:xfrm>
                <a:off x="3778250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7726CC6-7EB9-483E-B5DD-468692681282}"/>
                  </a:ext>
                </a:extLst>
              </p:cNvPr>
              <p:cNvCxnSpPr/>
              <p:nvPr/>
            </p:nvCxnSpPr>
            <p:spPr>
              <a:xfrm>
                <a:off x="3927475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DF3F37-C2B4-4EA9-AFDC-D47BCE4CCF8F}"/>
                  </a:ext>
                </a:extLst>
              </p:cNvPr>
              <p:cNvCxnSpPr/>
              <p:nvPr/>
            </p:nvCxnSpPr>
            <p:spPr>
              <a:xfrm>
                <a:off x="4076700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B2117EC-D732-439B-815E-789665C89763}"/>
                  </a:ext>
                </a:extLst>
              </p:cNvPr>
              <p:cNvCxnSpPr/>
              <p:nvPr/>
            </p:nvCxnSpPr>
            <p:spPr>
              <a:xfrm>
                <a:off x="4225925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5E96613-5F70-4632-B855-D8D45882DAAE}"/>
                  </a:ext>
                </a:extLst>
              </p:cNvPr>
              <p:cNvCxnSpPr/>
              <p:nvPr/>
            </p:nvCxnSpPr>
            <p:spPr>
              <a:xfrm>
                <a:off x="4375150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0D2EF9A-8E3F-4AA7-8BC3-337EF0119862}"/>
                  </a:ext>
                </a:extLst>
              </p:cNvPr>
              <p:cNvCxnSpPr/>
              <p:nvPr/>
            </p:nvCxnSpPr>
            <p:spPr>
              <a:xfrm>
                <a:off x="4524375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286DF0D-B4F4-42CC-B6E7-3200E88FCE2F}"/>
                  </a:ext>
                </a:extLst>
              </p:cNvPr>
              <p:cNvCxnSpPr/>
              <p:nvPr/>
            </p:nvCxnSpPr>
            <p:spPr>
              <a:xfrm>
                <a:off x="3324225" y="34861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DC5EFA3-AA80-41E8-A1FE-FED79FFCCBC0}"/>
                  </a:ext>
                </a:extLst>
              </p:cNvPr>
              <p:cNvCxnSpPr/>
              <p:nvPr/>
            </p:nvCxnSpPr>
            <p:spPr>
              <a:xfrm>
                <a:off x="3162300" y="350837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B66813-9D6F-4A2B-B779-25C6B87B6F24}"/>
                  </a:ext>
                </a:extLst>
              </p:cNvPr>
              <p:cNvCxnSpPr/>
              <p:nvPr/>
            </p:nvCxnSpPr>
            <p:spPr>
              <a:xfrm>
                <a:off x="3000375" y="353060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EACAA07-360E-436A-B34A-21E06C09100F}"/>
                  </a:ext>
                </a:extLst>
              </p:cNvPr>
              <p:cNvCxnSpPr/>
              <p:nvPr/>
            </p:nvCxnSpPr>
            <p:spPr>
              <a:xfrm>
                <a:off x="2838450" y="355282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5497504-5F9B-4037-ADEC-D6BCE8977B52}"/>
                  </a:ext>
                </a:extLst>
              </p:cNvPr>
              <p:cNvCxnSpPr/>
              <p:nvPr/>
            </p:nvCxnSpPr>
            <p:spPr>
              <a:xfrm>
                <a:off x="2676525" y="35750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DBCB3E5-7CC8-4D31-847D-9D02B44E6AB5}"/>
                  </a:ext>
                </a:extLst>
              </p:cNvPr>
              <p:cNvCxnSpPr/>
              <p:nvPr/>
            </p:nvCxnSpPr>
            <p:spPr>
              <a:xfrm>
                <a:off x="2514600" y="359727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2421CD67-DF52-4DDD-9A35-4F5776152260}"/>
                  </a:ext>
                </a:extLst>
              </p:cNvPr>
              <p:cNvCxnSpPr/>
              <p:nvPr/>
            </p:nvCxnSpPr>
            <p:spPr>
              <a:xfrm>
                <a:off x="2352675" y="361950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CC716FB-FEE0-4804-8A98-C254AB423153}"/>
                  </a:ext>
                </a:extLst>
              </p:cNvPr>
              <p:cNvCxnSpPr/>
              <p:nvPr/>
            </p:nvCxnSpPr>
            <p:spPr>
              <a:xfrm rot="16200000">
                <a:off x="3479800" y="347662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1FF0780-4BCB-44FB-80B6-8D795248BADE}"/>
                  </a:ext>
                </a:extLst>
              </p:cNvPr>
              <p:cNvCxnSpPr/>
              <p:nvPr/>
            </p:nvCxnSpPr>
            <p:spPr>
              <a:xfrm rot="16200000">
                <a:off x="3479800" y="332740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06C96C8-6386-4195-B992-48EFEE5B1E8C}"/>
                  </a:ext>
                </a:extLst>
              </p:cNvPr>
              <p:cNvCxnSpPr/>
              <p:nvPr/>
            </p:nvCxnSpPr>
            <p:spPr>
              <a:xfrm rot="16200000">
                <a:off x="3479800" y="317817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9BAEDDF-DD1D-4B32-AA00-8D31ABABBAED}"/>
                  </a:ext>
                </a:extLst>
              </p:cNvPr>
              <p:cNvCxnSpPr/>
              <p:nvPr/>
            </p:nvCxnSpPr>
            <p:spPr>
              <a:xfrm rot="16200000">
                <a:off x="3479800" y="30289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A383456-9D2D-41F2-9131-991B86E32FEE}"/>
                  </a:ext>
                </a:extLst>
              </p:cNvPr>
              <p:cNvCxnSpPr/>
              <p:nvPr/>
            </p:nvCxnSpPr>
            <p:spPr>
              <a:xfrm rot="16200000">
                <a:off x="3479800" y="287972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5FD10A0-3DD1-487D-B2CC-34B66C35571A}"/>
                  </a:ext>
                </a:extLst>
              </p:cNvPr>
              <p:cNvCxnSpPr/>
              <p:nvPr/>
            </p:nvCxnSpPr>
            <p:spPr>
              <a:xfrm rot="16200000">
                <a:off x="3479800" y="2730500"/>
                <a:ext cx="0" cy="2374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80B888A-94D6-453D-A300-3400353B250F}"/>
                  </a:ext>
                </a:extLst>
              </p:cNvPr>
              <p:cNvCxnSpPr/>
              <p:nvPr/>
            </p:nvCxnSpPr>
            <p:spPr>
              <a:xfrm rot="16200000">
                <a:off x="3479800" y="258127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9435B3A-42DE-4A59-9641-5789463CF60A}"/>
                  </a:ext>
                </a:extLst>
              </p:cNvPr>
              <p:cNvCxnSpPr/>
              <p:nvPr/>
            </p:nvCxnSpPr>
            <p:spPr>
              <a:xfrm rot="16200000">
                <a:off x="3479800" y="24320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4F8205A-79CE-4C9B-BFE0-7C0E5EB90B5F}"/>
                  </a:ext>
                </a:extLst>
              </p:cNvPr>
              <p:cNvCxnSpPr/>
              <p:nvPr/>
            </p:nvCxnSpPr>
            <p:spPr>
              <a:xfrm rot="16200000">
                <a:off x="3479800" y="363220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F057B9B-37A4-4E0E-975F-1CBFEA9B6E3D}"/>
                  </a:ext>
                </a:extLst>
              </p:cNvPr>
              <p:cNvCxnSpPr/>
              <p:nvPr/>
            </p:nvCxnSpPr>
            <p:spPr>
              <a:xfrm rot="16200000">
                <a:off x="3502025" y="379412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F4FAD9A-772E-42E8-8523-ACA665AD34B1}"/>
                  </a:ext>
                </a:extLst>
              </p:cNvPr>
              <p:cNvCxnSpPr/>
              <p:nvPr/>
            </p:nvCxnSpPr>
            <p:spPr>
              <a:xfrm rot="16200000">
                <a:off x="3524250" y="39560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8D58FFD-BE6F-4810-B05A-615294385B1C}"/>
                  </a:ext>
                </a:extLst>
              </p:cNvPr>
              <p:cNvCxnSpPr/>
              <p:nvPr/>
            </p:nvCxnSpPr>
            <p:spPr>
              <a:xfrm rot="16200000">
                <a:off x="3546475" y="411797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28D46F7-BD01-469C-BFDB-2414601EDAA5}"/>
                  </a:ext>
                </a:extLst>
              </p:cNvPr>
              <p:cNvCxnSpPr/>
              <p:nvPr/>
            </p:nvCxnSpPr>
            <p:spPr>
              <a:xfrm rot="16200000">
                <a:off x="3568700" y="427990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74875D-83DB-4E47-9F19-7FE90F378AC7}"/>
                  </a:ext>
                </a:extLst>
              </p:cNvPr>
              <p:cNvCxnSpPr/>
              <p:nvPr/>
            </p:nvCxnSpPr>
            <p:spPr>
              <a:xfrm rot="16200000">
                <a:off x="3590925" y="4441825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E31087A-96C5-4A2C-8194-7D225741EE6B}"/>
                  </a:ext>
                </a:extLst>
              </p:cNvPr>
              <p:cNvCxnSpPr/>
              <p:nvPr/>
            </p:nvCxnSpPr>
            <p:spPr>
              <a:xfrm rot="16200000">
                <a:off x="3613150" y="4603750"/>
                <a:ext cx="0" cy="2374900"/>
              </a:xfrm>
              <a:prstGeom prst="line">
                <a:avLst/>
              </a:prstGeom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748D13C-D801-4450-96B7-4150F1F944D3}"/>
                  </a:ext>
                </a:extLst>
              </p:cNvPr>
              <p:cNvSpPr/>
              <p:nvPr/>
            </p:nvSpPr>
            <p:spPr>
              <a:xfrm>
                <a:off x="1839913" y="3292475"/>
                <a:ext cx="3248025" cy="2832100"/>
              </a:xfrm>
              <a:custGeom>
                <a:avLst/>
                <a:gdLst>
                  <a:gd name="connsiteX0" fmla="*/ 1641474 w 3248025"/>
                  <a:gd name="connsiteY0" fmla="*/ 195263 h 2832100"/>
                  <a:gd name="connsiteX1" fmla="*/ 454024 w 3248025"/>
                  <a:gd name="connsiteY1" fmla="*/ 1382713 h 2832100"/>
                  <a:gd name="connsiteX2" fmla="*/ 1641474 w 3248025"/>
                  <a:gd name="connsiteY2" fmla="*/ 2570163 h 2832100"/>
                  <a:gd name="connsiteX3" fmla="*/ 2828924 w 3248025"/>
                  <a:gd name="connsiteY3" fmla="*/ 1382713 h 2832100"/>
                  <a:gd name="connsiteX4" fmla="*/ 1641474 w 3248025"/>
                  <a:gd name="connsiteY4" fmla="*/ 195263 h 2832100"/>
                  <a:gd name="connsiteX5" fmla="*/ 0 w 3248025"/>
                  <a:gd name="connsiteY5" fmla="*/ 0 h 2832100"/>
                  <a:gd name="connsiteX6" fmla="*/ 3248025 w 3248025"/>
                  <a:gd name="connsiteY6" fmla="*/ 0 h 2832100"/>
                  <a:gd name="connsiteX7" fmla="*/ 3248025 w 3248025"/>
                  <a:gd name="connsiteY7" fmla="*/ 2832100 h 2832100"/>
                  <a:gd name="connsiteX8" fmla="*/ 0 w 3248025"/>
                  <a:gd name="connsiteY8" fmla="*/ 2832100 h 283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8025" h="2832100">
                    <a:moveTo>
                      <a:pt x="1641474" y="195263"/>
                    </a:moveTo>
                    <a:cubicBezTo>
                      <a:pt x="985663" y="195263"/>
                      <a:pt x="454024" y="726902"/>
                      <a:pt x="454024" y="1382713"/>
                    </a:cubicBezTo>
                    <a:cubicBezTo>
                      <a:pt x="454024" y="2038524"/>
                      <a:pt x="985663" y="2570163"/>
                      <a:pt x="1641474" y="2570163"/>
                    </a:cubicBezTo>
                    <a:cubicBezTo>
                      <a:pt x="2297285" y="2570163"/>
                      <a:pt x="2828924" y="2038524"/>
                      <a:pt x="2828924" y="1382713"/>
                    </a:cubicBezTo>
                    <a:cubicBezTo>
                      <a:pt x="2828924" y="726902"/>
                      <a:pt x="2297285" y="195263"/>
                      <a:pt x="1641474" y="195263"/>
                    </a:cubicBezTo>
                    <a:close/>
                    <a:moveTo>
                      <a:pt x="0" y="0"/>
                    </a:moveTo>
                    <a:lnTo>
                      <a:pt x="3248025" y="0"/>
                    </a:lnTo>
                    <a:lnTo>
                      <a:pt x="3248025" y="2832100"/>
                    </a:lnTo>
                    <a:lnTo>
                      <a:pt x="0" y="2832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946062C-45E9-4BB3-A39D-B456453CE7FA}"/>
                </a:ext>
              </a:extLst>
            </p:cNvPr>
            <p:cNvSpPr txBox="1"/>
            <p:nvPr/>
          </p:nvSpPr>
          <p:spPr>
            <a:xfrm>
              <a:off x="6188501" y="2733744"/>
              <a:ext cx="2224150" cy="503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1219168" rtl="0" fontAlgn="auto" latinLnBrk="0" hangingPunct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525252"/>
                  </a:solidFill>
                  <a:sym typeface="IntelOne Display Regular"/>
                </a:rPr>
                <a:t>Fixed Spatial (e.g. ASIC)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525252"/>
                </a:solidFill>
                <a:effectLst/>
                <a:uFillTx/>
                <a:latin typeface="+mn-lt"/>
                <a:ea typeface="+mn-ea"/>
                <a:cs typeface="+mn-cs"/>
                <a:sym typeface="IntelOne Display Regular"/>
              </a:endParaRPr>
            </a:p>
          </p:txBody>
        </p:sp>
      </p:grp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0A57DE92-BCF3-4A3A-B680-14BF3B29F0C3}"/>
              </a:ext>
            </a:extLst>
          </p:cNvPr>
          <p:cNvSpPr/>
          <p:nvPr/>
        </p:nvSpPr>
        <p:spPr>
          <a:xfrm rot="3016786">
            <a:off x="7415261" y="1960521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D9E1C914-57F3-4674-AFC6-14DF766E1879}"/>
              </a:ext>
            </a:extLst>
          </p:cNvPr>
          <p:cNvSpPr/>
          <p:nvPr/>
        </p:nvSpPr>
        <p:spPr>
          <a:xfrm rot="18583214" flipH="1">
            <a:off x="9058838" y="1955638"/>
            <a:ext cx="449308" cy="41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F13A51E-F10E-42B1-A9FB-5A2BFFF02254}"/>
              </a:ext>
            </a:extLst>
          </p:cNvPr>
          <p:cNvGrpSpPr/>
          <p:nvPr/>
        </p:nvGrpSpPr>
        <p:grpSpPr>
          <a:xfrm>
            <a:off x="5547602" y="5078002"/>
            <a:ext cx="6086474" cy="1317974"/>
            <a:chOff x="-151074" y="5537488"/>
            <a:chExt cx="6086474" cy="1317974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8ED85E2-F7D2-437D-928A-0437DB7902BB}"/>
                </a:ext>
              </a:extLst>
            </p:cNvPr>
            <p:cNvSpPr txBox="1"/>
            <p:nvPr/>
          </p:nvSpPr>
          <p:spPr>
            <a:xfrm>
              <a:off x="47834" y="5587645"/>
              <a:ext cx="565218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Think of FPGA as able to implement what you would build as a custom data path on a dedicated chip/ASIC!</a:t>
              </a: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(there is an overhead cost to FPGA reconfigurability vs ASIC, but much less expensive in low/medium volumes and reconfigurable)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7D5DBE32-F919-4670-BBF9-AF3114466E14}"/>
                </a:ext>
              </a:extLst>
            </p:cNvPr>
            <p:cNvSpPr/>
            <p:nvPr/>
          </p:nvSpPr>
          <p:spPr>
            <a:xfrm>
              <a:off x="-151074" y="5537488"/>
              <a:ext cx="6086474" cy="1317974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2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4EF-A195-477B-B222-127C7495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00" y="1793363"/>
            <a:ext cx="873125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2) Field Programmable Gate Arrays (FPGAs)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246B-87BB-42A2-98AF-11B9DB92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250"/>
            <a:ext cx="9144000" cy="1460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E5484-D814-49D3-86CC-C4356A2B5EB7}"/>
              </a:ext>
            </a:extLst>
          </p:cNvPr>
          <p:cNvSpPr txBox="1">
            <a:spLocks/>
          </p:cNvSpPr>
          <p:nvPr/>
        </p:nvSpPr>
        <p:spPr>
          <a:xfrm>
            <a:off x="719667" y="2545327"/>
            <a:ext cx="9762246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1pPr>
            <a:lvl2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2pPr>
            <a:lvl3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3pPr>
            <a:lvl4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4pPr>
            <a:lvl5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5pPr>
            <a:lvl6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6pPr>
            <a:lvl7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7pPr>
            <a:lvl8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8pPr>
            <a:lvl9pPr marL="0" marR="0" indent="0" algn="l" defTabSz="609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525252"/>
                </a:solidFill>
                <a:uFillTx/>
                <a:latin typeface="IntelOne Display Light"/>
                <a:ea typeface="IntelOne Display Light"/>
                <a:cs typeface="IntelOne Display Light"/>
                <a:sym typeface="IntelOne Display Light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Display Light"/>
              <a:sym typeface="IntelOne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52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219-1CC0-4CAB-A3B8-C39A08BE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74" y="6000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Modern FPGA?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5123-BE13-4FCE-B7A9-109582EF95B6}"/>
              </a:ext>
            </a:extLst>
          </p:cNvPr>
          <p:cNvSpPr txBox="1">
            <a:spLocks/>
          </p:cNvSpPr>
          <p:nvPr/>
        </p:nvSpPr>
        <p:spPr>
          <a:xfrm>
            <a:off x="360099" y="1756101"/>
            <a:ext cx="6539562" cy="3273199"/>
          </a:xfrm>
          <a:prstGeom prst="rect">
            <a:avLst/>
          </a:prstGeom>
        </p:spPr>
        <p:txBody>
          <a:bodyPr/>
          <a:lstStyle>
            <a:lvl1pPr marL="285750" marR="0" indent="-28575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ntelOne Display Light" panose="020B0403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571500" marR="0" indent="-28575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One Display Light" panose="020B0403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8001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ntelOne Display Light" panose="020B0403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10287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One Display Light" panose="020B0403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2573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One Display Light" panose="020B0403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/>
            <a:r>
              <a:rPr lang="en-US" sz="2400" dirty="0">
                <a:latin typeface="+mn-lt"/>
              </a:rPr>
              <a:t>Massive array of small processing units</a:t>
            </a:r>
          </a:p>
          <a:p>
            <a:pPr lvl="1" hangingPunct="1">
              <a:spcBef>
                <a:spcPts val="0"/>
              </a:spcBef>
            </a:pPr>
            <a:r>
              <a:rPr lang="en-US" sz="2000" dirty="0">
                <a:latin typeface="+mn-lt"/>
              </a:rPr>
              <a:t>1-bit ALUs (~millions)</a:t>
            </a:r>
          </a:p>
          <a:p>
            <a:pPr lvl="1" hangingPunct="1">
              <a:spcBef>
                <a:spcPts val="0"/>
              </a:spcBef>
            </a:pPr>
            <a:r>
              <a:rPr lang="en-US" sz="2000" dirty="0">
                <a:latin typeface="+mn-lt"/>
              </a:rPr>
              <a:t>Dual-ported memories (~ten thousand)</a:t>
            </a:r>
          </a:p>
          <a:p>
            <a:pPr lvl="1" hangingPunct="1">
              <a:spcBef>
                <a:spcPts val="0"/>
              </a:spcBef>
            </a:pPr>
            <a:r>
              <a:rPr lang="en-US" sz="2000" dirty="0">
                <a:latin typeface="+mn-lt"/>
              </a:rPr>
              <a:t>Floating point MAC (~thousands)</a:t>
            </a:r>
          </a:p>
          <a:p>
            <a:pPr hangingPunct="1">
              <a:spcBef>
                <a:spcPts val="1800"/>
              </a:spcBef>
            </a:pPr>
            <a:r>
              <a:rPr lang="en-US" sz="2400" dirty="0">
                <a:latin typeface="+mn-lt"/>
              </a:rPr>
              <a:t>Connected by mesh of programmable wires</a:t>
            </a:r>
          </a:p>
          <a:p>
            <a:pPr hangingPunct="1">
              <a:spcBef>
                <a:spcPts val="1800"/>
              </a:spcBef>
            </a:pPr>
            <a:r>
              <a:rPr lang="en-US" sz="2400" dirty="0">
                <a:latin typeface="+mn-lt"/>
              </a:rPr>
              <a:t>Sitting inside a ring of high-speed I/O</a:t>
            </a:r>
            <a:endParaRPr lang="en-US" sz="2000" dirty="0">
              <a:latin typeface="+mn-lt"/>
            </a:endParaRPr>
          </a:p>
          <a:p>
            <a:pPr hangingPunct="1">
              <a:spcBef>
                <a:spcPts val="1800"/>
              </a:spcBef>
            </a:pPr>
            <a:r>
              <a:rPr lang="en-US" sz="2400" dirty="0">
                <a:latin typeface="+mn-lt"/>
              </a:rPr>
              <a:t>With an optional embedded processor</a:t>
            </a:r>
          </a:p>
          <a:p>
            <a:pPr hangingPunct="1">
              <a:spcBef>
                <a:spcPts val="1800"/>
              </a:spcBef>
            </a:pPr>
            <a:r>
              <a:rPr lang="en-US" sz="2400" dirty="0">
                <a:latin typeface="+mn-lt"/>
              </a:rPr>
              <a:t>Common within infrastructure hardware</a:t>
            </a:r>
          </a:p>
          <a:p>
            <a:pPr hangingPunct="1">
              <a:spcBef>
                <a:spcPts val="1800"/>
              </a:spcBef>
            </a:pPr>
            <a:r>
              <a:rPr lang="en-US" sz="2400" dirty="0">
                <a:latin typeface="+mn-lt"/>
              </a:rPr>
              <a:t>Can buy on PCIe cards ready to go today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43989CF-330D-472E-8441-4A0E1C2A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65" y="322406"/>
            <a:ext cx="4292162" cy="3114083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96F1B1F-AD39-460D-806A-F26B914804C7}"/>
              </a:ext>
            </a:extLst>
          </p:cNvPr>
          <p:cNvGrpSpPr/>
          <p:nvPr/>
        </p:nvGrpSpPr>
        <p:grpSpPr>
          <a:xfrm>
            <a:off x="6048257" y="3755439"/>
            <a:ext cx="6140644" cy="2580356"/>
            <a:chOff x="6048257" y="3575153"/>
            <a:chExt cx="6140644" cy="25803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473521F-83B8-4E91-86F7-97CEE2A4BA71}"/>
                </a:ext>
              </a:extLst>
            </p:cNvPr>
            <p:cNvGrpSpPr/>
            <p:nvPr/>
          </p:nvGrpSpPr>
          <p:grpSpPr>
            <a:xfrm>
              <a:off x="7246963" y="3575153"/>
              <a:ext cx="3872142" cy="2533039"/>
              <a:chOff x="7246963" y="3575153"/>
              <a:chExt cx="3872142" cy="2533039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5867763-24C3-4D40-AF73-101B27602552}"/>
                  </a:ext>
                </a:extLst>
              </p:cNvPr>
              <p:cNvSpPr/>
              <p:nvPr/>
            </p:nvSpPr>
            <p:spPr>
              <a:xfrm>
                <a:off x="7246963" y="3575153"/>
                <a:ext cx="3872142" cy="2533039"/>
              </a:xfrm>
              <a:prstGeom prst="rect">
                <a:avLst/>
              </a:prstGeom>
              <a:noFill/>
              <a:ln w="28575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483F8C-E8B1-4035-B042-77922B910D84}"/>
                  </a:ext>
                </a:extLst>
              </p:cNvPr>
              <p:cNvGrpSpPr/>
              <p:nvPr/>
            </p:nvGrpSpPr>
            <p:grpSpPr>
              <a:xfrm>
                <a:off x="7330972" y="3643561"/>
                <a:ext cx="3714495" cy="2392738"/>
                <a:chOff x="5491341" y="51084"/>
                <a:chExt cx="3714495" cy="239273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44EC6B5-6382-4750-ABBC-7DFE3551D1D5}"/>
                    </a:ext>
                  </a:extLst>
                </p:cNvPr>
                <p:cNvGrpSpPr/>
                <p:nvPr/>
              </p:nvGrpSpPr>
              <p:grpSpPr>
                <a:xfrm>
                  <a:off x="5491341" y="659017"/>
                  <a:ext cx="1181546" cy="867079"/>
                  <a:chOff x="3502121" y="1335147"/>
                  <a:chExt cx="503063" cy="49222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0C77CB05-4188-4085-A07B-E3E0A7E6A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34D23-B7C5-41E2-B681-997A4DC732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2C4B0D3-F7DE-44D2-B646-584DC191F4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20446CB-9DC9-420E-9E6F-68A21A1AD2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509501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4E073B3A-B67A-4753-A41E-BE01B29773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335147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4C42BC2-8DE6-4AA5-AC72-45CEB4644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683855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475BEC72-8D2F-435C-8DBD-5555851DBE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509501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F723075-F16D-432E-8663-56B5AD557E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335147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182DA11B-DEC3-47C7-9356-966D6F4E0D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683855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0FC1657-F805-4E09-9E55-3D5CBA0D6CCF}"/>
                    </a:ext>
                  </a:extLst>
                </p:cNvPr>
                <p:cNvGrpSpPr/>
                <p:nvPr/>
              </p:nvGrpSpPr>
              <p:grpSpPr>
                <a:xfrm>
                  <a:off x="5491341" y="1576743"/>
                  <a:ext cx="1181546" cy="867079"/>
                  <a:chOff x="3502121" y="1335147"/>
                  <a:chExt cx="503063" cy="492229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86C1866-2B7E-495B-8786-5FEC49C1C3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CCC0833-1346-41E8-8C30-137C51114B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307D1092-66DD-40B5-9825-6BF0AEFCD7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93D1F79-42FD-4B87-A1F7-AA06417D2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509501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F67B279F-6D43-419C-9637-5E10C098C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335147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EF0A41-54B4-438A-9FD2-C8FAA702F6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683855"/>
                    <a:ext cx="143522" cy="14352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BA758ED-9AAB-4F33-B730-339AE53EB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509501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79A2439-AF05-45DD-A118-F204D429E0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335147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88638CA9-6E31-4F6B-87A7-F8817DAAB5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683855"/>
                    <a:ext cx="143522" cy="143521"/>
                  </a:xfrm>
                  <a:prstGeom prst="rect">
                    <a:avLst/>
                  </a:prstGeom>
                  <a:solidFill>
                    <a:srgbClr val="00B050"/>
                  </a:solidFill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3298DC5-3AF2-470E-B1CA-D68416643BEF}"/>
                    </a:ext>
                  </a:extLst>
                </p:cNvPr>
                <p:cNvGrpSpPr/>
                <p:nvPr/>
              </p:nvGrpSpPr>
              <p:grpSpPr>
                <a:xfrm>
                  <a:off x="6757606" y="659017"/>
                  <a:ext cx="1181546" cy="867079"/>
                  <a:chOff x="3502121" y="1335147"/>
                  <a:chExt cx="503063" cy="492229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1BD26CB-1D81-4375-AC37-DB73B8A640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AAC178FF-626A-4052-9DB6-44EB528D67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630A8C4-4715-4402-84D7-C844BD81AF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E3D5E38-9978-4223-B909-F8B41808DD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69937FE-060B-45F2-8400-6D66F2A998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EE19F9F-DC60-48CA-8234-DB2E3EB642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5F73719-8182-4F69-A667-B7A17B6A2C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0457E2E-F351-4436-BF3A-DAA8FF3C65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6A3AAE7-D3EA-461F-8C02-46D5711E4B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1A7D7F1-B28A-4224-A138-899D67597946}"/>
                    </a:ext>
                  </a:extLst>
                </p:cNvPr>
                <p:cNvGrpSpPr/>
                <p:nvPr/>
              </p:nvGrpSpPr>
              <p:grpSpPr>
                <a:xfrm>
                  <a:off x="6757606" y="1576743"/>
                  <a:ext cx="1181546" cy="867079"/>
                  <a:chOff x="3502121" y="1335147"/>
                  <a:chExt cx="503063" cy="492229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CA5CD11-912E-4933-B364-37908BB903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A66BDF7-9A7C-4D0E-8887-8A1D32E39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1FF1626D-93E9-4959-B9AD-93BFDA616A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12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1F36537-DCE2-4496-9F90-DE563773D7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3E8B890-3D25-4F39-8FDA-A1E8615AB7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667AD65-9711-4EEC-8B58-3EB5860BEE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81891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BFEBAFF2-4A57-4C32-82A7-E29DF625F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509501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FEC1888-818E-4CC9-9653-E65D615B43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335147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F1E7A531-25D4-47DC-A101-7664EFEA79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1662" y="1683855"/>
                    <a:ext cx="143522" cy="143521"/>
                  </a:xfrm>
                  <a:prstGeom prst="rect">
                    <a:avLst/>
                  </a:prstGeom>
                  <a:ln w="3175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D5FED28-DC38-49F3-BF64-8375AEF725A4}"/>
                    </a:ext>
                  </a:extLst>
                </p:cNvPr>
                <p:cNvSpPr/>
                <p:nvPr/>
              </p:nvSpPr>
              <p:spPr bwMode="auto">
                <a:xfrm>
                  <a:off x="8024290" y="958318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63D6EA-C223-4960-A841-13BB206034D6}"/>
                    </a:ext>
                  </a:extLst>
                </p:cNvPr>
                <p:cNvSpPr/>
                <p:nvPr/>
              </p:nvSpPr>
              <p:spPr bwMode="auto">
                <a:xfrm>
                  <a:off x="8024290" y="651187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2769E3C-389A-4DA4-BEC6-67FB060A0809}"/>
                    </a:ext>
                  </a:extLst>
                </p:cNvPr>
                <p:cNvSpPr/>
                <p:nvPr/>
              </p:nvSpPr>
              <p:spPr bwMode="auto">
                <a:xfrm>
                  <a:off x="8024290" y="1265449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1474D8C-C58B-4CE4-BBC1-271F12669C72}"/>
                    </a:ext>
                  </a:extLst>
                </p:cNvPr>
                <p:cNvSpPr/>
                <p:nvPr/>
              </p:nvSpPr>
              <p:spPr bwMode="auto">
                <a:xfrm>
                  <a:off x="8446516" y="958318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00B89D9-85CA-458A-8A8C-654531E2E63F}"/>
                    </a:ext>
                  </a:extLst>
                </p:cNvPr>
                <p:cNvSpPr/>
                <p:nvPr/>
              </p:nvSpPr>
              <p:spPr bwMode="auto">
                <a:xfrm>
                  <a:off x="8446516" y="651187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0E856E7-D98A-4EE2-B635-B194AFCBD141}"/>
                    </a:ext>
                  </a:extLst>
                </p:cNvPr>
                <p:cNvSpPr/>
                <p:nvPr/>
              </p:nvSpPr>
              <p:spPr bwMode="auto">
                <a:xfrm>
                  <a:off x="8446516" y="1265449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840CA01-3BA1-40C6-ABB5-E37621FCB5B8}"/>
                    </a:ext>
                  </a:extLst>
                </p:cNvPr>
                <p:cNvSpPr/>
                <p:nvPr/>
              </p:nvSpPr>
              <p:spPr bwMode="auto">
                <a:xfrm>
                  <a:off x="8868745" y="958318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A1FDF24-94BB-4005-822A-EBC3F5E9C2F5}"/>
                    </a:ext>
                  </a:extLst>
                </p:cNvPr>
                <p:cNvSpPr/>
                <p:nvPr/>
              </p:nvSpPr>
              <p:spPr bwMode="auto">
                <a:xfrm>
                  <a:off x="8868745" y="651187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27A5358-A086-41BF-B67A-3EF5D1B28A9C}"/>
                    </a:ext>
                  </a:extLst>
                </p:cNvPr>
                <p:cNvSpPr/>
                <p:nvPr/>
              </p:nvSpPr>
              <p:spPr bwMode="auto">
                <a:xfrm>
                  <a:off x="8868745" y="1265449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C064F81-D429-4866-AFCC-35E3095D7006}"/>
                    </a:ext>
                  </a:extLst>
                </p:cNvPr>
                <p:cNvSpPr/>
                <p:nvPr/>
              </p:nvSpPr>
              <p:spPr bwMode="auto">
                <a:xfrm>
                  <a:off x="8024290" y="1876044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E964F59-EF81-4735-B2C8-71A48B699D82}"/>
                    </a:ext>
                  </a:extLst>
                </p:cNvPr>
                <p:cNvSpPr/>
                <p:nvPr/>
              </p:nvSpPr>
              <p:spPr bwMode="auto">
                <a:xfrm>
                  <a:off x="8024290" y="1568913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6CA3C5A-EBCA-49D9-8766-009BDCF3DDB2}"/>
                    </a:ext>
                  </a:extLst>
                </p:cNvPr>
                <p:cNvSpPr/>
                <p:nvPr/>
              </p:nvSpPr>
              <p:spPr bwMode="auto">
                <a:xfrm>
                  <a:off x="8024290" y="2183175"/>
                  <a:ext cx="337091" cy="252817"/>
                </a:xfrm>
                <a:prstGeom prst="rect">
                  <a:avLst/>
                </a:prstGeom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D014C6C-BFE1-4081-92A6-11A1D643521E}"/>
                    </a:ext>
                  </a:extLst>
                </p:cNvPr>
                <p:cNvSpPr/>
                <p:nvPr/>
              </p:nvSpPr>
              <p:spPr bwMode="auto">
                <a:xfrm>
                  <a:off x="8446516" y="187604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1A98E1-592B-41EB-A124-5A4D44D413A0}"/>
                    </a:ext>
                  </a:extLst>
                </p:cNvPr>
                <p:cNvSpPr/>
                <p:nvPr/>
              </p:nvSpPr>
              <p:spPr bwMode="auto">
                <a:xfrm>
                  <a:off x="8446516" y="1568913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CBF4A6E-9A0D-47C9-A50B-DBC4879177E7}"/>
                    </a:ext>
                  </a:extLst>
                </p:cNvPr>
                <p:cNvSpPr/>
                <p:nvPr/>
              </p:nvSpPr>
              <p:spPr bwMode="auto">
                <a:xfrm>
                  <a:off x="8446516" y="218317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6A51DEB-8AB0-456C-B9B5-2EFEE1BFDE24}"/>
                    </a:ext>
                  </a:extLst>
                </p:cNvPr>
                <p:cNvSpPr/>
                <p:nvPr/>
              </p:nvSpPr>
              <p:spPr bwMode="auto">
                <a:xfrm>
                  <a:off x="8868745" y="187604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E8D5829-1EDA-40FA-9348-F4DF3A379FD4}"/>
                    </a:ext>
                  </a:extLst>
                </p:cNvPr>
                <p:cNvSpPr/>
                <p:nvPr/>
              </p:nvSpPr>
              <p:spPr bwMode="auto">
                <a:xfrm>
                  <a:off x="8868745" y="1568913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765228-F869-46DF-A1D3-0194B7663142}"/>
                    </a:ext>
                  </a:extLst>
                </p:cNvPr>
                <p:cNvSpPr/>
                <p:nvPr/>
              </p:nvSpPr>
              <p:spPr bwMode="auto">
                <a:xfrm>
                  <a:off x="8868745" y="218317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719351-D1F8-424F-8E13-07A50D104F21}"/>
                    </a:ext>
                  </a:extLst>
                </p:cNvPr>
                <p:cNvSpPr/>
                <p:nvPr/>
              </p:nvSpPr>
              <p:spPr bwMode="auto">
                <a:xfrm>
                  <a:off x="5491341" y="5891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618046-9FE3-4EC2-B875-07F6C660737E}"/>
                    </a:ext>
                  </a:extLst>
                </p:cNvPr>
                <p:cNvSpPr/>
                <p:nvPr/>
              </p:nvSpPr>
              <p:spPr bwMode="auto">
                <a:xfrm>
                  <a:off x="5491341" y="36604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25C99A2-0DC8-4443-AC88-B9AEBF36FE7E}"/>
                    </a:ext>
                  </a:extLst>
                </p:cNvPr>
                <p:cNvSpPr/>
                <p:nvPr/>
              </p:nvSpPr>
              <p:spPr bwMode="auto">
                <a:xfrm>
                  <a:off x="5913567" y="58914"/>
                  <a:ext cx="337091" cy="252817"/>
                </a:xfrm>
                <a:prstGeom prst="rect">
                  <a:avLst/>
                </a:prstGeom>
                <a:solidFill>
                  <a:schemeClr val="accent1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705EC4E-7A78-4667-8DED-B5ADF35D28E4}"/>
                    </a:ext>
                  </a:extLst>
                </p:cNvPr>
                <p:cNvSpPr/>
                <p:nvPr/>
              </p:nvSpPr>
              <p:spPr bwMode="auto">
                <a:xfrm>
                  <a:off x="5913567" y="366045"/>
                  <a:ext cx="337091" cy="252817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CC8D5EE-6F1D-4E6B-9BAA-512F957E0E12}"/>
                    </a:ext>
                  </a:extLst>
                </p:cNvPr>
                <p:cNvSpPr/>
                <p:nvPr/>
              </p:nvSpPr>
              <p:spPr bwMode="auto">
                <a:xfrm>
                  <a:off x="6335796" y="58914"/>
                  <a:ext cx="337091" cy="252817"/>
                </a:xfrm>
                <a:prstGeom prst="rect">
                  <a:avLst/>
                </a:prstGeom>
                <a:solidFill>
                  <a:srgbClr val="00B050">
                    <a:alpha val="5000"/>
                  </a:srgb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84C713F-D820-405C-A93E-94C42DA84B58}"/>
                    </a:ext>
                  </a:extLst>
                </p:cNvPr>
                <p:cNvSpPr/>
                <p:nvPr/>
              </p:nvSpPr>
              <p:spPr bwMode="auto">
                <a:xfrm>
                  <a:off x="6335796" y="366045"/>
                  <a:ext cx="337091" cy="252817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BADFF6C-C4ED-4EB2-890D-E4BAD47922DD}"/>
                    </a:ext>
                  </a:extLst>
                </p:cNvPr>
                <p:cNvSpPr/>
                <p:nvPr/>
              </p:nvSpPr>
              <p:spPr bwMode="auto">
                <a:xfrm>
                  <a:off x="6757606" y="5891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302FA16-C372-4949-8E84-86E832B10AB7}"/>
                    </a:ext>
                  </a:extLst>
                </p:cNvPr>
                <p:cNvSpPr/>
                <p:nvPr/>
              </p:nvSpPr>
              <p:spPr bwMode="auto">
                <a:xfrm>
                  <a:off x="6757606" y="36604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DF146A-C44E-49D1-A985-2D32E5D1804A}"/>
                    </a:ext>
                  </a:extLst>
                </p:cNvPr>
                <p:cNvSpPr/>
                <p:nvPr/>
              </p:nvSpPr>
              <p:spPr bwMode="auto">
                <a:xfrm>
                  <a:off x="7179832" y="5891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EA718D0-EAF7-43BE-AC11-193FADBB544C}"/>
                    </a:ext>
                  </a:extLst>
                </p:cNvPr>
                <p:cNvSpPr/>
                <p:nvPr/>
              </p:nvSpPr>
              <p:spPr bwMode="auto">
                <a:xfrm>
                  <a:off x="7179832" y="36604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D4AE2C9-BFD0-4F7D-8303-A530EB284265}"/>
                    </a:ext>
                  </a:extLst>
                </p:cNvPr>
                <p:cNvSpPr/>
                <p:nvPr/>
              </p:nvSpPr>
              <p:spPr bwMode="auto">
                <a:xfrm>
                  <a:off x="7602061" y="5891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B13BD3-17ED-4849-BDA0-5324D6C82702}"/>
                    </a:ext>
                  </a:extLst>
                </p:cNvPr>
                <p:cNvSpPr/>
                <p:nvPr/>
              </p:nvSpPr>
              <p:spPr bwMode="auto">
                <a:xfrm>
                  <a:off x="7602061" y="36604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A6B94CF-B3FD-4ADD-95C0-1F6813D7A941}"/>
                    </a:ext>
                  </a:extLst>
                </p:cNvPr>
                <p:cNvSpPr/>
                <p:nvPr/>
              </p:nvSpPr>
              <p:spPr bwMode="auto">
                <a:xfrm>
                  <a:off x="8024290" y="5108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D8CFBDA-1748-4B6D-B834-094C83A4480C}"/>
                    </a:ext>
                  </a:extLst>
                </p:cNvPr>
                <p:cNvSpPr/>
                <p:nvPr/>
              </p:nvSpPr>
              <p:spPr bwMode="auto">
                <a:xfrm>
                  <a:off x="8024290" y="35821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3F36927-200C-4341-818A-75230AC08053}"/>
                    </a:ext>
                  </a:extLst>
                </p:cNvPr>
                <p:cNvSpPr/>
                <p:nvPr/>
              </p:nvSpPr>
              <p:spPr bwMode="auto">
                <a:xfrm>
                  <a:off x="8446516" y="5108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DB639F6-0D1D-4B36-83F0-302327F007F3}"/>
                    </a:ext>
                  </a:extLst>
                </p:cNvPr>
                <p:cNvSpPr/>
                <p:nvPr/>
              </p:nvSpPr>
              <p:spPr bwMode="auto">
                <a:xfrm>
                  <a:off x="8446516" y="35821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20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18942EE-5967-4524-AC56-6F7D10BBD8A5}"/>
                    </a:ext>
                  </a:extLst>
                </p:cNvPr>
                <p:cNvSpPr/>
                <p:nvPr/>
              </p:nvSpPr>
              <p:spPr bwMode="auto">
                <a:xfrm>
                  <a:off x="8868745" y="51084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6436DDD-8AD5-4A0E-8997-6ABD37E0C967}"/>
                    </a:ext>
                  </a:extLst>
                </p:cNvPr>
                <p:cNvSpPr/>
                <p:nvPr/>
              </p:nvSpPr>
              <p:spPr bwMode="auto">
                <a:xfrm>
                  <a:off x="8868745" y="358215"/>
                  <a:ext cx="337091" cy="252817"/>
                </a:xfrm>
                <a:prstGeom prst="rect">
                  <a:avLst/>
                </a:prstGeom>
                <a:solidFill>
                  <a:schemeClr val="accent2">
                    <a:alpha val="5000"/>
                  </a:schemeClr>
                </a:solidFill>
                <a:ln w="3175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7EAAAE-DF8A-4E40-848D-99B3E3C4534E}"/>
                </a:ext>
              </a:extLst>
            </p:cNvPr>
            <p:cNvGrpSpPr/>
            <p:nvPr/>
          </p:nvGrpSpPr>
          <p:grpSpPr>
            <a:xfrm>
              <a:off x="7683303" y="3643561"/>
              <a:ext cx="50845" cy="2377440"/>
              <a:chOff x="5843672" y="62437"/>
              <a:chExt cx="50845" cy="237744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4496172-0151-4CCF-8EA6-ACE837D4DAC2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C92C613-3578-407D-8CD0-DC4BD38DABA7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4DA4BBE-C540-46BA-A0C7-2641D2E05238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BAF1972-900F-4479-B8A1-E4B22E80E424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E6C4057-3802-48B5-8F54-8CB40A4EC4C0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E5FD138-D31F-49C5-8026-BB423FBF3360}"/>
                </a:ext>
              </a:extLst>
            </p:cNvPr>
            <p:cNvGrpSpPr/>
            <p:nvPr/>
          </p:nvGrpSpPr>
          <p:grpSpPr>
            <a:xfrm>
              <a:off x="8105390" y="3643561"/>
              <a:ext cx="50845" cy="2377440"/>
              <a:chOff x="5843672" y="62437"/>
              <a:chExt cx="50845" cy="237744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D120479-6EB6-4BAE-9DC7-8FAE9E6576A3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67A661B-FBDE-4D70-9E6D-C71DD505D55D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C0CB527-67F3-44FC-B0F3-B3825616E4FA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6F6AB52-F294-4BD8-843C-938945617D89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EB35EFA-F96A-4750-A855-1E04B5A3B7D7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3707E55-BAFD-4F69-8977-95A7DCD67F69}"/>
                </a:ext>
              </a:extLst>
            </p:cNvPr>
            <p:cNvGrpSpPr/>
            <p:nvPr/>
          </p:nvGrpSpPr>
          <p:grpSpPr>
            <a:xfrm>
              <a:off x="10215825" y="3643561"/>
              <a:ext cx="50845" cy="2377440"/>
              <a:chOff x="5843672" y="62437"/>
              <a:chExt cx="50845" cy="237744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78B17A5-B34B-4AB5-9AD5-D703FD87FD85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A6CDB90-3743-45B6-B787-2DC81184A2A6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B5A96-0AC3-49B9-BB47-71D9E894FE51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211E2D0-F299-47BC-8CFB-194C5A76EE7E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C51172E-3CEE-451B-94A4-6C65FD87DC77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62EEFD9-C335-4D0A-A099-091F0D94D07B}"/>
                </a:ext>
              </a:extLst>
            </p:cNvPr>
            <p:cNvGrpSpPr/>
            <p:nvPr/>
          </p:nvGrpSpPr>
          <p:grpSpPr>
            <a:xfrm>
              <a:off x="10637914" y="3643561"/>
              <a:ext cx="50845" cy="2377440"/>
              <a:chOff x="5843672" y="62437"/>
              <a:chExt cx="50845" cy="237744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B635A5E-6D8A-4B18-BCBB-F2D4F37833F4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715529B-EA47-4772-9932-B47F1487B06A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FDB5350-0DA9-4AA9-BBFA-119B0B7B9CE5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3BD5B0-2C9F-4BB5-BEDA-69DE94B57C2D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B83A82F-5AD7-4FA8-950E-E4770C7F3BC6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6C64750-499C-4671-BE6C-4387540E389E}"/>
                </a:ext>
              </a:extLst>
            </p:cNvPr>
            <p:cNvGrpSpPr/>
            <p:nvPr/>
          </p:nvGrpSpPr>
          <p:grpSpPr>
            <a:xfrm>
              <a:off x="8527477" y="3643561"/>
              <a:ext cx="50845" cy="2377440"/>
              <a:chOff x="5843672" y="62437"/>
              <a:chExt cx="50845" cy="237744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3187D50-4135-472B-9FE8-120775013351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96F5561-288F-419C-8F18-87A7112E9C83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9B1D20B-E6A2-4278-91A2-D5716920E693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B20F15B-DBC8-4C24-8139-4EBB7C88D849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D027ED8-CF6D-4F5A-BF4E-696D3FF15CE0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EE174BE-AF4D-4B6D-8EE2-2D656601B559}"/>
                </a:ext>
              </a:extLst>
            </p:cNvPr>
            <p:cNvGrpSpPr/>
            <p:nvPr/>
          </p:nvGrpSpPr>
          <p:grpSpPr>
            <a:xfrm>
              <a:off x="8949564" y="3643561"/>
              <a:ext cx="50845" cy="2377440"/>
              <a:chOff x="5843672" y="62437"/>
              <a:chExt cx="50845" cy="237744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8094C18-2796-47C5-BC55-3AECF1CCB7B9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89FE427-14D2-4E02-A494-FEEB74D53D57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94B8259-1247-4970-A329-5A1C96D34ADD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1CC62BD-B7B8-4199-A504-2970AB72CFA6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2407DFF-1165-4697-961A-FA2F64D1703C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6607F16-CFBE-4EE2-AB2B-6B22777BAC89}"/>
                </a:ext>
              </a:extLst>
            </p:cNvPr>
            <p:cNvGrpSpPr/>
            <p:nvPr/>
          </p:nvGrpSpPr>
          <p:grpSpPr>
            <a:xfrm>
              <a:off x="9371651" y="3643561"/>
              <a:ext cx="50845" cy="2377440"/>
              <a:chOff x="5843672" y="62437"/>
              <a:chExt cx="50845" cy="237744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1444B67-F9FE-4EF3-853C-E889EFDB8884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5B61BEA-7DE3-4906-9717-4B2B67F8BC9B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9D87BF2-AFE5-4768-90AD-59BF17C47F79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ABCDC-CC14-4D5B-A683-59962E1CD528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E6E79DB-9893-4762-AA78-3679F351C978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E82463F-CD5D-44DE-8BEE-D108DC7E8337}"/>
                </a:ext>
              </a:extLst>
            </p:cNvPr>
            <p:cNvGrpSpPr/>
            <p:nvPr/>
          </p:nvGrpSpPr>
          <p:grpSpPr>
            <a:xfrm>
              <a:off x="9793738" y="3643561"/>
              <a:ext cx="50845" cy="2377440"/>
              <a:chOff x="5843672" y="62437"/>
              <a:chExt cx="50845" cy="237744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A5D99D2-5CDA-4A49-AB13-60377DD9AF5F}"/>
                  </a:ext>
                </a:extLst>
              </p:cNvPr>
              <p:cNvCxnSpPr/>
              <p:nvPr/>
            </p:nvCxnSpPr>
            <p:spPr>
              <a:xfrm>
                <a:off x="5856383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3AFF34-A68C-48F0-9F96-D73CC06D2496}"/>
                  </a:ext>
                </a:extLst>
              </p:cNvPr>
              <p:cNvCxnSpPr/>
              <p:nvPr/>
            </p:nvCxnSpPr>
            <p:spPr>
              <a:xfrm>
                <a:off x="5843672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FC671D6-78B3-4E34-AC49-8632F77DEDCC}"/>
                  </a:ext>
                </a:extLst>
              </p:cNvPr>
              <p:cNvCxnSpPr/>
              <p:nvPr/>
            </p:nvCxnSpPr>
            <p:spPr>
              <a:xfrm>
                <a:off x="5894517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2146435-5A2F-47C0-81BA-561ECF242B33}"/>
                  </a:ext>
                </a:extLst>
              </p:cNvPr>
              <p:cNvCxnSpPr/>
              <p:nvPr/>
            </p:nvCxnSpPr>
            <p:spPr>
              <a:xfrm>
                <a:off x="5869094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051523F-7E7B-4783-BAE2-EA4413502AFF}"/>
                  </a:ext>
                </a:extLst>
              </p:cNvPr>
              <p:cNvCxnSpPr/>
              <p:nvPr/>
            </p:nvCxnSpPr>
            <p:spPr>
              <a:xfrm>
                <a:off x="5881805" y="62437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4842A5F-79E1-4F36-A42D-07E40C597CDB}"/>
                </a:ext>
              </a:extLst>
            </p:cNvPr>
            <p:cNvGrpSpPr/>
            <p:nvPr/>
          </p:nvGrpSpPr>
          <p:grpSpPr>
            <a:xfrm>
              <a:off x="7331746" y="3912364"/>
              <a:ext cx="3657600" cy="38133"/>
              <a:chOff x="5192712" y="328164"/>
              <a:chExt cx="2377440" cy="3813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4C3B8A3-80F0-40F2-A764-D067F9E6AB7E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FB26A58-AD20-4B15-93A0-65BD0643EC0B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030108-ABFA-40E7-9480-05E570B2BE31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4D06FEB-8DD2-45D5-BE1E-7CD9364D9A3E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3EAE8B8-A995-4916-996E-93DBE8EC24FE}"/>
                </a:ext>
              </a:extLst>
            </p:cNvPr>
            <p:cNvGrpSpPr/>
            <p:nvPr/>
          </p:nvGrpSpPr>
          <p:grpSpPr>
            <a:xfrm>
              <a:off x="7331746" y="4216885"/>
              <a:ext cx="3657600" cy="38133"/>
              <a:chOff x="5192712" y="328164"/>
              <a:chExt cx="2377440" cy="3813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F77BBEE-E10D-4447-96A5-51939DD2241C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48EA07F-3613-4359-9765-B39AE3BEAD2B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CC7081A-7BDA-4925-A4D4-4B5AC3B7B153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624579B-B7BC-4644-9BA3-91D67F0269A5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215C4CD-38BB-4E70-95BB-FB739FBF06AD}"/>
                </a:ext>
              </a:extLst>
            </p:cNvPr>
            <p:cNvGrpSpPr/>
            <p:nvPr/>
          </p:nvGrpSpPr>
          <p:grpSpPr>
            <a:xfrm>
              <a:off x="7331746" y="4521406"/>
              <a:ext cx="3657600" cy="38133"/>
              <a:chOff x="5192712" y="328164"/>
              <a:chExt cx="2377440" cy="38133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9848FCC-9210-4F26-8B28-582063D3F260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A637C4-40AE-460F-9220-652A6C887C6D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179BABF-8CBB-4F0B-BE54-7F330A36077D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B0685E2-1AA6-481A-9CDB-A1F3F823E3CC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651E27A-A313-4797-9342-5C0E460CE0EA}"/>
                </a:ext>
              </a:extLst>
            </p:cNvPr>
            <p:cNvGrpSpPr/>
            <p:nvPr/>
          </p:nvGrpSpPr>
          <p:grpSpPr>
            <a:xfrm>
              <a:off x="7331746" y="4825927"/>
              <a:ext cx="3657600" cy="38133"/>
              <a:chOff x="5192712" y="328164"/>
              <a:chExt cx="2377440" cy="38133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1B80EB1-9BD2-44EC-AE0E-A6DF522AAD5D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BAF726B-B697-46C4-8336-DD4F154A6802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B0AABD0-1EE4-49BF-9D03-25A03C2DA07E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126FB8D-297B-474D-A72C-EECBB0F8AE5F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F177C55-FC1F-4440-A96D-BB0C9468589F}"/>
                </a:ext>
              </a:extLst>
            </p:cNvPr>
            <p:cNvGrpSpPr/>
            <p:nvPr/>
          </p:nvGrpSpPr>
          <p:grpSpPr>
            <a:xfrm>
              <a:off x="7331746" y="5130448"/>
              <a:ext cx="3657600" cy="38133"/>
              <a:chOff x="5192712" y="328164"/>
              <a:chExt cx="2377440" cy="38133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53E3932-76D5-4A44-A21F-D9B62225851D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A3E7703-E730-4C7B-B100-02CC69E8DB2A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7BD41B5-3809-4D7E-913B-8789DDAFEC62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0D23F22-077C-40B7-AE6A-1686FC97CC4D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B04FC9A-88A2-4490-9A88-54184CF6C04E}"/>
                </a:ext>
              </a:extLst>
            </p:cNvPr>
            <p:cNvGrpSpPr/>
            <p:nvPr/>
          </p:nvGrpSpPr>
          <p:grpSpPr>
            <a:xfrm>
              <a:off x="7331746" y="5434969"/>
              <a:ext cx="3657600" cy="38133"/>
              <a:chOff x="5192712" y="328164"/>
              <a:chExt cx="2377440" cy="38133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83FCA02-B1CD-466B-9F4E-7A25B23452CA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5B56A7D-4CB4-4CB2-AF30-01B7D2DD6576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566015-7F7F-4F0B-9E68-90D3C288CD5A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B8B7B8-F201-42FD-A10F-9C512B0A643F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8D6C54D-2A8D-408C-B764-DD51837B5795}"/>
                </a:ext>
              </a:extLst>
            </p:cNvPr>
            <p:cNvGrpSpPr/>
            <p:nvPr/>
          </p:nvGrpSpPr>
          <p:grpSpPr>
            <a:xfrm>
              <a:off x="7331746" y="5739490"/>
              <a:ext cx="3657600" cy="38133"/>
              <a:chOff x="5192712" y="328164"/>
              <a:chExt cx="2377440" cy="38133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242B813-3E6F-478E-8519-85FD1D4251E9}"/>
                  </a:ext>
                </a:extLst>
              </p:cNvPr>
              <p:cNvCxnSpPr/>
              <p:nvPr/>
            </p:nvCxnSpPr>
            <p:spPr>
              <a:xfrm rot="16200000">
                <a:off x="6381432" y="-835134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2A756C-C5A7-4BFC-9B8B-A7DE1C2A97CA}"/>
                  </a:ext>
                </a:extLst>
              </p:cNvPr>
              <p:cNvCxnSpPr/>
              <p:nvPr/>
            </p:nvCxnSpPr>
            <p:spPr>
              <a:xfrm rot="16200000">
                <a:off x="6381432" y="-822423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90FAD5F-AA89-41EC-8A82-9F43499B4980}"/>
                  </a:ext>
                </a:extLst>
              </p:cNvPr>
              <p:cNvCxnSpPr/>
              <p:nvPr/>
            </p:nvCxnSpPr>
            <p:spPr>
              <a:xfrm rot="16200000">
                <a:off x="6381432" y="-847845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5877BA9-5C71-423B-AF5C-5FB68E038FD6}"/>
                  </a:ext>
                </a:extLst>
              </p:cNvPr>
              <p:cNvCxnSpPr/>
              <p:nvPr/>
            </p:nvCxnSpPr>
            <p:spPr>
              <a:xfrm rot="16200000">
                <a:off x="6381432" y="-860556"/>
                <a:ext cx="0" cy="23774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9DDA2E68-657D-443E-B6E6-64DA3CFB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6272840" y="3848533"/>
              <a:ext cx="1714084" cy="568799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96320691-3201-42C4-BC64-CD71647E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1647" y="5252135"/>
              <a:ext cx="1676156" cy="781688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070ABD8-FA05-4BDC-8416-DFEB1F07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729360" y="4728250"/>
              <a:ext cx="2670279" cy="658425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7946733-303E-4B99-8531-8724128A831C}"/>
                </a:ext>
              </a:extLst>
            </p:cNvPr>
            <p:cNvSpPr txBox="1"/>
            <p:nvPr/>
          </p:nvSpPr>
          <p:spPr>
            <a:xfrm>
              <a:off x="11339309" y="4304589"/>
              <a:ext cx="849592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 Neue"/>
                </a:rPr>
                <a:t>Lookup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 Neue"/>
                </a:rPr>
                <a:t>tables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DB1D460-364B-4BCB-8698-0612AF8595CE}"/>
                </a:ext>
              </a:extLst>
            </p:cNvPr>
            <p:cNvSpPr txBox="1"/>
            <p:nvPr/>
          </p:nvSpPr>
          <p:spPr>
            <a:xfrm>
              <a:off x="6048257" y="4412430"/>
              <a:ext cx="1147750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err="1">
                  <a:solidFill>
                    <a:schemeClr val="tx1"/>
                  </a:solidFill>
                  <a:latin typeface="+mj-lt"/>
                </a:rPr>
                <a:t>Numerics</a:t>
              </a: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/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DSPs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sym typeface="Helvetica Neue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1044D43-8F58-4F6D-9E28-D9D90036DB0B}"/>
                </a:ext>
              </a:extLst>
            </p:cNvPr>
            <p:cNvSpPr txBox="1"/>
            <p:nvPr/>
          </p:nvSpPr>
          <p:spPr>
            <a:xfrm>
              <a:off x="6276063" y="5847732"/>
              <a:ext cx="69249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RAMs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sym typeface="Helvetica Neue"/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C845E1B-5471-41A2-9EF4-126AE1ABAD06}"/>
              </a:ext>
            </a:extLst>
          </p:cNvPr>
          <p:cNvCxnSpPr>
            <a:cxnSpLocks/>
          </p:cNvCxnSpPr>
          <p:nvPr/>
        </p:nvCxnSpPr>
        <p:spPr>
          <a:xfrm flipV="1">
            <a:off x="7246963" y="3429000"/>
            <a:ext cx="506235" cy="3264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535620-A828-499B-B27D-E54E7DD5FAD1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3447288"/>
            <a:ext cx="2866823" cy="3124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155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939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Intel Clear</vt:lpstr>
      <vt:lpstr>IntelOne Display Light</vt:lpstr>
      <vt:lpstr>Wingdings</vt:lpstr>
      <vt:lpstr>Office Theme</vt:lpstr>
      <vt:lpstr>Can FPGAs accelerate your workload?</vt:lpstr>
      <vt:lpstr>1) Mapping an Algorithm to Hardware</vt:lpstr>
      <vt:lpstr>Data Flow Graph: The Core of Modern Compilers</vt:lpstr>
      <vt:lpstr>Data Flow Graph: The Core of Modern Compilers</vt:lpstr>
      <vt:lpstr>Executing in Silicon: Two key options</vt:lpstr>
      <vt:lpstr>Many Architectural Tradeoffs</vt:lpstr>
      <vt:lpstr>Think of as a Reconfigurable Custom Chip</vt:lpstr>
      <vt:lpstr>2) Field Programmable Gate Arrays (FPGAs)</vt:lpstr>
      <vt:lpstr>What is a Modern FPGA?</vt:lpstr>
      <vt:lpstr>FPGA Value</vt:lpstr>
      <vt:lpstr>Development Flows</vt:lpstr>
      <vt:lpstr>Deep Spatial Pipelines: Creating Parallelism</vt:lpstr>
      <vt:lpstr>One FPGA-Specific Language Feature (of many)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Kinsner, Michael</cp:lastModifiedBy>
  <cp:revision>5</cp:revision>
  <dcterms:created xsi:type="dcterms:W3CDTF">2021-10-21T13:19:53Z</dcterms:created>
  <dcterms:modified xsi:type="dcterms:W3CDTF">2021-10-26T18:41:34Z</dcterms:modified>
</cp:coreProperties>
</file>