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8D51A4-CC50-407D-BDBD-1BE218636053}" v="4" dt="2021-10-25T16:51:37.8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120" y="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baugh, Ben" userId="d2c6f720-df23-414b-985a-610e04eebb23" providerId="ADAL" clId="{3F8CC5C1-04DF-4E57-9BD1-26E2DB6EB95F}"/>
    <pc:docChg chg="undo custSel modSld">
      <pc:chgData name="Ashbaugh, Ben" userId="d2c6f720-df23-414b-985a-610e04eebb23" providerId="ADAL" clId="{3F8CC5C1-04DF-4E57-9BD1-26E2DB6EB95F}" dt="2021-10-25T22:39:42.901" v="63" actId="20577"/>
      <pc:docMkLst>
        <pc:docMk/>
      </pc:docMkLst>
      <pc:sldChg chg="modSp mod">
        <pc:chgData name="Ashbaugh, Ben" userId="d2c6f720-df23-414b-985a-610e04eebb23" providerId="ADAL" clId="{3F8CC5C1-04DF-4E57-9BD1-26E2DB6EB95F}" dt="2021-10-25T22:27:35.097" v="1" actId="20577"/>
        <pc:sldMkLst>
          <pc:docMk/>
          <pc:sldMk cId="1217652597" sldId="257"/>
        </pc:sldMkLst>
        <pc:spChg chg="mod">
          <ac:chgData name="Ashbaugh, Ben" userId="d2c6f720-df23-414b-985a-610e04eebb23" providerId="ADAL" clId="{3F8CC5C1-04DF-4E57-9BD1-26E2DB6EB95F}" dt="2021-10-25T22:27:35.097" v="1" actId="20577"/>
          <ac:spMkLst>
            <pc:docMk/>
            <pc:sldMk cId="1217652597" sldId="257"/>
            <ac:spMk id="3" creationId="{EB5C02ED-2421-4824-B144-E948F1DB3F9E}"/>
          </ac:spMkLst>
        </pc:spChg>
      </pc:sldChg>
      <pc:sldChg chg="modSp mod">
        <pc:chgData name="Ashbaugh, Ben" userId="d2c6f720-df23-414b-985a-610e04eebb23" providerId="ADAL" clId="{3F8CC5C1-04DF-4E57-9BD1-26E2DB6EB95F}" dt="2021-10-25T22:29:19.077" v="13" actId="20577"/>
        <pc:sldMkLst>
          <pc:docMk/>
          <pc:sldMk cId="2430250862" sldId="259"/>
        </pc:sldMkLst>
        <pc:spChg chg="mod">
          <ac:chgData name="Ashbaugh, Ben" userId="d2c6f720-df23-414b-985a-610e04eebb23" providerId="ADAL" clId="{3F8CC5C1-04DF-4E57-9BD1-26E2DB6EB95F}" dt="2021-10-25T22:29:19.077" v="13" actId="20577"/>
          <ac:spMkLst>
            <pc:docMk/>
            <pc:sldMk cId="2430250862" sldId="259"/>
            <ac:spMk id="6" creationId="{5FC634AE-64D3-407E-867F-408F91FEB423}"/>
          </ac:spMkLst>
        </pc:spChg>
      </pc:sldChg>
      <pc:sldChg chg="modSp mod">
        <pc:chgData name="Ashbaugh, Ben" userId="d2c6f720-df23-414b-985a-610e04eebb23" providerId="ADAL" clId="{3F8CC5C1-04DF-4E57-9BD1-26E2DB6EB95F}" dt="2021-10-25T22:28:23.792" v="3" actId="20577"/>
        <pc:sldMkLst>
          <pc:docMk/>
          <pc:sldMk cId="1952717894" sldId="261"/>
        </pc:sldMkLst>
        <pc:spChg chg="mod">
          <ac:chgData name="Ashbaugh, Ben" userId="d2c6f720-df23-414b-985a-610e04eebb23" providerId="ADAL" clId="{3F8CC5C1-04DF-4E57-9BD1-26E2DB6EB95F}" dt="2021-10-25T22:28:23.792" v="3" actId="20577"/>
          <ac:spMkLst>
            <pc:docMk/>
            <pc:sldMk cId="1952717894" sldId="261"/>
            <ac:spMk id="5" creationId="{D530F38F-1B82-4B15-80AA-21CE44E088E5}"/>
          </ac:spMkLst>
        </pc:spChg>
      </pc:sldChg>
      <pc:sldChg chg="modSp mod">
        <pc:chgData name="Ashbaugh, Ben" userId="d2c6f720-df23-414b-985a-610e04eebb23" providerId="ADAL" clId="{3F8CC5C1-04DF-4E57-9BD1-26E2DB6EB95F}" dt="2021-10-25T22:37:46.230" v="23" actId="20577"/>
        <pc:sldMkLst>
          <pc:docMk/>
          <pc:sldMk cId="1468257985" sldId="271"/>
        </pc:sldMkLst>
        <pc:spChg chg="mod">
          <ac:chgData name="Ashbaugh, Ben" userId="d2c6f720-df23-414b-985a-610e04eebb23" providerId="ADAL" clId="{3F8CC5C1-04DF-4E57-9BD1-26E2DB6EB95F}" dt="2021-10-25T22:37:46.230" v="23" actId="20577"/>
          <ac:spMkLst>
            <pc:docMk/>
            <pc:sldMk cId="1468257985" sldId="271"/>
            <ac:spMk id="3" creationId="{54F62EAD-694D-4E2C-8B37-A80638D35C72}"/>
          </ac:spMkLst>
        </pc:spChg>
      </pc:sldChg>
      <pc:sldChg chg="modSp mod">
        <pc:chgData name="Ashbaugh, Ben" userId="d2c6f720-df23-414b-985a-610e04eebb23" providerId="ADAL" clId="{3F8CC5C1-04DF-4E57-9BD1-26E2DB6EB95F}" dt="2021-10-25T22:38:26.500" v="61" actId="20577"/>
        <pc:sldMkLst>
          <pc:docMk/>
          <pc:sldMk cId="3907256517" sldId="273"/>
        </pc:sldMkLst>
        <pc:spChg chg="mod">
          <ac:chgData name="Ashbaugh, Ben" userId="d2c6f720-df23-414b-985a-610e04eebb23" providerId="ADAL" clId="{3F8CC5C1-04DF-4E57-9BD1-26E2DB6EB95F}" dt="2021-10-25T22:38:26.500" v="61" actId="20577"/>
          <ac:spMkLst>
            <pc:docMk/>
            <pc:sldMk cId="3907256517" sldId="273"/>
            <ac:spMk id="5" creationId="{5DD9767C-15B8-4860-90BD-085A8188381F}"/>
          </ac:spMkLst>
        </pc:spChg>
      </pc:sldChg>
      <pc:sldChg chg="modSp mod">
        <pc:chgData name="Ashbaugh, Ben" userId="d2c6f720-df23-414b-985a-610e04eebb23" providerId="ADAL" clId="{3F8CC5C1-04DF-4E57-9BD1-26E2DB6EB95F}" dt="2021-10-25T22:39:42.901" v="63" actId="20577"/>
        <pc:sldMkLst>
          <pc:docMk/>
          <pc:sldMk cId="622483751" sldId="276"/>
        </pc:sldMkLst>
        <pc:spChg chg="mod">
          <ac:chgData name="Ashbaugh, Ben" userId="d2c6f720-df23-414b-985a-610e04eebb23" providerId="ADAL" clId="{3F8CC5C1-04DF-4E57-9BD1-26E2DB6EB95F}" dt="2021-10-25T22:39:42.901" v="63" actId="20577"/>
          <ac:spMkLst>
            <pc:docMk/>
            <pc:sldMk cId="622483751" sldId="276"/>
            <ac:spMk id="5" creationId="{CB352A9F-04DB-4954-8360-FD876CBA10A2}"/>
          </ac:spMkLst>
        </pc:spChg>
      </pc:sldChg>
    </pc:docChg>
  </pc:docChgLst>
  <pc:docChgLst>
    <pc:chgData name="Reinders, James R" userId="c7bd31a8-60e1-4215-8a81-9e5db9d09101" providerId="ADAL" clId="{EC8D51A4-CC50-407D-BDBD-1BE218636053}"/>
    <pc:docChg chg="undo custSel addSld delSld modSld">
      <pc:chgData name="Reinders, James R" userId="c7bd31a8-60e1-4215-8a81-9e5db9d09101" providerId="ADAL" clId="{EC8D51A4-CC50-407D-BDBD-1BE218636053}" dt="2021-10-25T16:51:27.695" v="415" actId="20577"/>
      <pc:docMkLst>
        <pc:docMk/>
      </pc:docMkLst>
      <pc:sldChg chg="del">
        <pc:chgData name="Reinders, James R" userId="c7bd31a8-60e1-4215-8a81-9e5db9d09101" providerId="ADAL" clId="{EC8D51A4-CC50-407D-BDBD-1BE218636053}" dt="2021-10-25T16:36:19.012" v="1" actId="2696"/>
        <pc:sldMkLst>
          <pc:docMk/>
          <pc:sldMk cId="247524480" sldId="256"/>
        </pc:sldMkLst>
      </pc:sldChg>
      <pc:sldChg chg="add">
        <pc:chgData name="Reinders, James R" userId="c7bd31a8-60e1-4215-8a81-9e5db9d09101" providerId="ADAL" clId="{EC8D51A4-CC50-407D-BDBD-1BE218636053}" dt="2021-10-25T16:33:38.287" v="0"/>
        <pc:sldMkLst>
          <pc:docMk/>
          <pc:sldMk cId="1217652597" sldId="257"/>
        </pc:sldMkLst>
      </pc:sldChg>
      <pc:sldChg chg="add del">
        <pc:chgData name="Reinders, James R" userId="c7bd31a8-60e1-4215-8a81-9e5db9d09101" providerId="ADAL" clId="{EC8D51A4-CC50-407D-BDBD-1BE218636053}" dt="2021-10-25T16:36:28.996" v="2" actId="47"/>
        <pc:sldMkLst>
          <pc:docMk/>
          <pc:sldMk cId="1990900951" sldId="258"/>
        </pc:sldMkLst>
      </pc:sldChg>
      <pc:sldChg chg="add">
        <pc:chgData name="Reinders, James R" userId="c7bd31a8-60e1-4215-8a81-9e5db9d09101" providerId="ADAL" clId="{EC8D51A4-CC50-407D-BDBD-1BE218636053}" dt="2021-10-25T16:33:38.287" v="0"/>
        <pc:sldMkLst>
          <pc:docMk/>
          <pc:sldMk cId="2430250862" sldId="259"/>
        </pc:sldMkLst>
      </pc:sldChg>
      <pc:sldChg chg="add">
        <pc:chgData name="Reinders, James R" userId="c7bd31a8-60e1-4215-8a81-9e5db9d09101" providerId="ADAL" clId="{EC8D51A4-CC50-407D-BDBD-1BE218636053}" dt="2021-10-25T16:33:38.287" v="0"/>
        <pc:sldMkLst>
          <pc:docMk/>
          <pc:sldMk cId="2438840291" sldId="260"/>
        </pc:sldMkLst>
      </pc:sldChg>
      <pc:sldChg chg="add">
        <pc:chgData name="Reinders, James R" userId="c7bd31a8-60e1-4215-8a81-9e5db9d09101" providerId="ADAL" clId="{EC8D51A4-CC50-407D-BDBD-1BE218636053}" dt="2021-10-25T16:33:38.287" v="0"/>
        <pc:sldMkLst>
          <pc:docMk/>
          <pc:sldMk cId="1952717894" sldId="261"/>
        </pc:sldMkLst>
      </pc:sldChg>
      <pc:sldChg chg="modSp add mod">
        <pc:chgData name="Reinders, James R" userId="c7bd31a8-60e1-4215-8a81-9e5db9d09101" providerId="ADAL" clId="{EC8D51A4-CC50-407D-BDBD-1BE218636053}" dt="2021-10-25T16:43:12.274" v="87" actId="1035"/>
        <pc:sldMkLst>
          <pc:docMk/>
          <pc:sldMk cId="1400799503" sldId="262"/>
        </pc:sldMkLst>
        <pc:spChg chg="mod">
          <ac:chgData name="Reinders, James R" userId="c7bd31a8-60e1-4215-8a81-9e5db9d09101" providerId="ADAL" clId="{EC8D51A4-CC50-407D-BDBD-1BE218636053}" dt="2021-10-25T16:43:12.274" v="87" actId="1035"/>
          <ac:spMkLst>
            <pc:docMk/>
            <pc:sldMk cId="1400799503" sldId="262"/>
            <ac:spMk id="10" creationId="{E297BF78-7F82-490E-984C-5E6F3D676F80}"/>
          </ac:spMkLst>
        </pc:spChg>
        <pc:picChg chg="mod">
          <ac:chgData name="Reinders, James R" userId="c7bd31a8-60e1-4215-8a81-9e5db9d09101" providerId="ADAL" clId="{EC8D51A4-CC50-407D-BDBD-1BE218636053}" dt="2021-10-25T16:37:21.468" v="7" actId="1076"/>
          <ac:picMkLst>
            <pc:docMk/>
            <pc:sldMk cId="1400799503" sldId="262"/>
            <ac:picMk id="7" creationId="{72A04610-2884-4418-B5C7-7BDFAF2F23A4}"/>
          </ac:picMkLst>
        </pc:picChg>
      </pc:sldChg>
      <pc:sldChg chg="modSp add mod">
        <pc:chgData name="Reinders, James R" userId="c7bd31a8-60e1-4215-8a81-9e5db9d09101" providerId="ADAL" clId="{EC8D51A4-CC50-407D-BDBD-1BE218636053}" dt="2021-10-25T16:37:43.561" v="13" actId="14100"/>
        <pc:sldMkLst>
          <pc:docMk/>
          <pc:sldMk cId="2408983685" sldId="263"/>
        </pc:sldMkLst>
        <pc:spChg chg="mod">
          <ac:chgData name="Reinders, James R" userId="c7bd31a8-60e1-4215-8a81-9e5db9d09101" providerId="ADAL" clId="{EC8D51A4-CC50-407D-BDBD-1BE218636053}" dt="2021-10-25T16:37:43.561" v="13" actId="14100"/>
          <ac:spMkLst>
            <pc:docMk/>
            <pc:sldMk cId="2408983685" sldId="263"/>
            <ac:spMk id="9" creationId="{0DB50C7B-65CD-4F7D-A482-DF130ED66FD6}"/>
          </ac:spMkLst>
        </pc:spChg>
        <pc:picChg chg="mod">
          <ac:chgData name="Reinders, James R" userId="c7bd31a8-60e1-4215-8a81-9e5db9d09101" providerId="ADAL" clId="{EC8D51A4-CC50-407D-BDBD-1BE218636053}" dt="2021-10-25T16:37:35.288" v="11" actId="1076"/>
          <ac:picMkLst>
            <pc:docMk/>
            <pc:sldMk cId="2408983685" sldId="263"/>
            <ac:picMk id="6" creationId="{2300B94A-035F-443E-8755-99E78AB1FC7F}"/>
          </ac:picMkLst>
        </pc:picChg>
      </pc:sldChg>
      <pc:sldChg chg="add">
        <pc:chgData name="Reinders, James R" userId="c7bd31a8-60e1-4215-8a81-9e5db9d09101" providerId="ADAL" clId="{EC8D51A4-CC50-407D-BDBD-1BE218636053}" dt="2021-10-25T16:33:38.287" v="0"/>
        <pc:sldMkLst>
          <pc:docMk/>
          <pc:sldMk cId="1500951581" sldId="264"/>
        </pc:sldMkLst>
      </pc:sldChg>
      <pc:sldChg chg="modSp add mod">
        <pc:chgData name="Reinders, James R" userId="c7bd31a8-60e1-4215-8a81-9e5db9d09101" providerId="ADAL" clId="{EC8D51A4-CC50-407D-BDBD-1BE218636053}" dt="2021-10-25T16:38:06.560" v="57" actId="1037"/>
        <pc:sldMkLst>
          <pc:docMk/>
          <pc:sldMk cId="1922355098" sldId="265"/>
        </pc:sldMkLst>
        <pc:picChg chg="mod">
          <ac:chgData name="Reinders, James R" userId="c7bd31a8-60e1-4215-8a81-9e5db9d09101" providerId="ADAL" clId="{EC8D51A4-CC50-407D-BDBD-1BE218636053}" dt="2021-10-25T16:38:00.405" v="15" actId="14100"/>
          <ac:picMkLst>
            <pc:docMk/>
            <pc:sldMk cId="1922355098" sldId="265"/>
            <ac:picMk id="5" creationId="{1B514EC1-5B51-4050-A0DD-8E5B39935C0C}"/>
          </ac:picMkLst>
        </pc:picChg>
        <pc:picChg chg="mod">
          <ac:chgData name="Reinders, James R" userId="c7bd31a8-60e1-4215-8a81-9e5db9d09101" providerId="ADAL" clId="{EC8D51A4-CC50-407D-BDBD-1BE218636053}" dt="2021-10-25T16:38:06.560" v="57" actId="1037"/>
          <ac:picMkLst>
            <pc:docMk/>
            <pc:sldMk cId="1922355098" sldId="265"/>
            <ac:picMk id="9" creationId="{592BEDA7-D336-489B-87BF-E9A4519C1033}"/>
          </ac:picMkLst>
        </pc:picChg>
      </pc:sldChg>
      <pc:sldChg chg="add">
        <pc:chgData name="Reinders, James R" userId="c7bd31a8-60e1-4215-8a81-9e5db9d09101" providerId="ADAL" clId="{EC8D51A4-CC50-407D-BDBD-1BE218636053}" dt="2021-10-25T16:33:38.287" v="0"/>
        <pc:sldMkLst>
          <pc:docMk/>
          <pc:sldMk cId="3858959561" sldId="266"/>
        </pc:sldMkLst>
      </pc:sldChg>
      <pc:sldChg chg="modSp add mod">
        <pc:chgData name="Reinders, James R" userId="c7bd31a8-60e1-4215-8a81-9e5db9d09101" providerId="ADAL" clId="{EC8D51A4-CC50-407D-BDBD-1BE218636053}" dt="2021-10-25T16:44:47.702" v="89" actId="1076"/>
        <pc:sldMkLst>
          <pc:docMk/>
          <pc:sldMk cId="2834772630" sldId="267"/>
        </pc:sldMkLst>
        <pc:picChg chg="mod">
          <ac:chgData name="Reinders, James R" userId="c7bd31a8-60e1-4215-8a81-9e5db9d09101" providerId="ADAL" clId="{EC8D51A4-CC50-407D-BDBD-1BE218636053}" dt="2021-10-25T16:44:47.702" v="89" actId="1076"/>
          <ac:picMkLst>
            <pc:docMk/>
            <pc:sldMk cId="2834772630" sldId="267"/>
            <ac:picMk id="7" creationId="{49D3DA08-0341-41B2-99B3-A5B85C9E7014}"/>
          </ac:picMkLst>
        </pc:picChg>
      </pc:sldChg>
      <pc:sldChg chg="add">
        <pc:chgData name="Reinders, James R" userId="c7bd31a8-60e1-4215-8a81-9e5db9d09101" providerId="ADAL" clId="{EC8D51A4-CC50-407D-BDBD-1BE218636053}" dt="2021-10-25T16:33:38.287" v="0"/>
        <pc:sldMkLst>
          <pc:docMk/>
          <pc:sldMk cId="1417485090" sldId="268"/>
        </pc:sldMkLst>
      </pc:sldChg>
      <pc:sldChg chg="modSp add mod">
        <pc:chgData name="Reinders, James R" userId="c7bd31a8-60e1-4215-8a81-9e5db9d09101" providerId="ADAL" clId="{EC8D51A4-CC50-407D-BDBD-1BE218636053}" dt="2021-10-25T16:38:50.348" v="68" actId="14100"/>
        <pc:sldMkLst>
          <pc:docMk/>
          <pc:sldMk cId="452085810" sldId="269"/>
        </pc:sldMkLst>
        <pc:spChg chg="mod">
          <ac:chgData name="Reinders, James R" userId="c7bd31a8-60e1-4215-8a81-9e5db9d09101" providerId="ADAL" clId="{EC8D51A4-CC50-407D-BDBD-1BE218636053}" dt="2021-10-25T16:38:30.820" v="61" actId="14100"/>
          <ac:spMkLst>
            <pc:docMk/>
            <pc:sldMk cId="452085810" sldId="269"/>
            <ac:spMk id="7" creationId="{69A79B4F-C0C9-47DB-8E98-4603CC2F7D34}"/>
          </ac:spMkLst>
        </pc:spChg>
        <pc:spChg chg="mod">
          <ac:chgData name="Reinders, James R" userId="c7bd31a8-60e1-4215-8a81-9e5db9d09101" providerId="ADAL" clId="{EC8D51A4-CC50-407D-BDBD-1BE218636053}" dt="2021-10-25T16:38:39.893" v="67" actId="14100"/>
          <ac:spMkLst>
            <pc:docMk/>
            <pc:sldMk cId="452085810" sldId="269"/>
            <ac:spMk id="8" creationId="{B6518582-C32D-42B9-8322-1751D8672F23}"/>
          </ac:spMkLst>
        </pc:spChg>
        <pc:picChg chg="mod">
          <ac:chgData name="Reinders, James R" userId="c7bd31a8-60e1-4215-8a81-9e5db9d09101" providerId="ADAL" clId="{EC8D51A4-CC50-407D-BDBD-1BE218636053}" dt="2021-10-25T16:38:25.508" v="59" actId="14100"/>
          <ac:picMkLst>
            <pc:docMk/>
            <pc:sldMk cId="452085810" sldId="269"/>
            <ac:picMk id="6" creationId="{09782ED8-D5AC-44A4-AA41-C7C64A76E339}"/>
          </ac:picMkLst>
        </pc:picChg>
        <pc:picChg chg="mod">
          <ac:chgData name="Reinders, James R" userId="c7bd31a8-60e1-4215-8a81-9e5db9d09101" providerId="ADAL" clId="{EC8D51A4-CC50-407D-BDBD-1BE218636053}" dt="2021-10-25T16:38:50.348" v="68" actId="14100"/>
          <ac:picMkLst>
            <pc:docMk/>
            <pc:sldMk cId="452085810" sldId="269"/>
            <ac:picMk id="10" creationId="{E9EC487C-E96E-4224-928F-5C4470DB10B1}"/>
          </ac:picMkLst>
        </pc:picChg>
      </pc:sldChg>
      <pc:sldChg chg="modSp add mod">
        <pc:chgData name="Reinders, James R" userId="c7bd31a8-60e1-4215-8a81-9e5db9d09101" providerId="ADAL" clId="{EC8D51A4-CC50-407D-BDBD-1BE218636053}" dt="2021-10-25T16:45:16.310" v="101" actId="1076"/>
        <pc:sldMkLst>
          <pc:docMk/>
          <pc:sldMk cId="1842813080" sldId="270"/>
        </pc:sldMkLst>
        <pc:spChg chg="mod">
          <ac:chgData name="Reinders, James R" userId="c7bd31a8-60e1-4215-8a81-9e5db9d09101" providerId="ADAL" clId="{EC8D51A4-CC50-407D-BDBD-1BE218636053}" dt="2021-10-25T16:45:12.382" v="99" actId="1076"/>
          <ac:spMkLst>
            <pc:docMk/>
            <pc:sldMk cId="1842813080" sldId="270"/>
            <ac:spMk id="7" creationId="{57E9D644-E42E-452C-A97F-25718F7FC408}"/>
          </ac:spMkLst>
        </pc:spChg>
        <pc:spChg chg="mod">
          <ac:chgData name="Reinders, James R" userId="c7bd31a8-60e1-4215-8a81-9e5db9d09101" providerId="ADAL" clId="{EC8D51A4-CC50-407D-BDBD-1BE218636053}" dt="2021-10-25T16:45:12.382" v="99" actId="1076"/>
          <ac:spMkLst>
            <pc:docMk/>
            <pc:sldMk cId="1842813080" sldId="270"/>
            <ac:spMk id="8" creationId="{C1C31E07-4184-4857-9CD9-BE9AC77F4E43}"/>
          </ac:spMkLst>
        </pc:spChg>
        <pc:picChg chg="mod">
          <ac:chgData name="Reinders, James R" userId="c7bd31a8-60e1-4215-8a81-9e5db9d09101" providerId="ADAL" clId="{EC8D51A4-CC50-407D-BDBD-1BE218636053}" dt="2021-10-25T16:45:12.382" v="99" actId="1076"/>
          <ac:picMkLst>
            <pc:docMk/>
            <pc:sldMk cId="1842813080" sldId="270"/>
            <ac:picMk id="6" creationId="{65102BDE-9AD8-4550-B76A-FA54F8F68544}"/>
          </ac:picMkLst>
        </pc:picChg>
        <pc:picChg chg="mod ord">
          <ac:chgData name="Reinders, James R" userId="c7bd31a8-60e1-4215-8a81-9e5db9d09101" providerId="ADAL" clId="{EC8D51A4-CC50-407D-BDBD-1BE218636053}" dt="2021-10-25T16:45:16.310" v="101" actId="1076"/>
          <ac:picMkLst>
            <pc:docMk/>
            <pc:sldMk cId="1842813080" sldId="270"/>
            <ac:picMk id="10" creationId="{FF62D859-96A6-4DF5-B572-9D13865CA27A}"/>
          </ac:picMkLst>
        </pc:picChg>
      </pc:sldChg>
      <pc:sldChg chg="modSp add mod">
        <pc:chgData name="Reinders, James R" userId="c7bd31a8-60e1-4215-8a81-9e5db9d09101" providerId="ADAL" clId="{EC8D51A4-CC50-407D-BDBD-1BE218636053}" dt="2021-10-25T16:39:19.342" v="77" actId="14100"/>
        <pc:sldMkLst>
          <pc:docMk/>
          <pc:sldMk cId="1468257985" sldId="271"/>
        </pc:sldMkLst>
        <pc:picChg chg="mod">
          <ac:chgData name="Reinders, James R" userId="c7bd31a8-60e1-4215-8a81-9e5db9d09101" providerId="ADAL" clId="{EC8D51A4-CC50-407D-BDBD-1BE218636053}" dt="2021-10-25T16:39:19.342" v="77" actId="14100"/>
          <ac:picMkLst>
            <pc:docMk/>
            <pc:sldMk cId="1468257985" sldId="271"/>
            <ac:picMk id="6" creationId="{33C35CC9-38FC-45F0-B5EE-FAD42698C363}"/>
          </ac:picMkLst>
        </pc:picChg>
      </pc:sldChg>
      <pc:sldChg chg="add">
        <pc:chgData name="Reinders, James R" userId="c7bd31a8-60e1-4215-8a81-9e5db9d09101" providerId="ADAL" clId="{EC8D51A4-CC50-407D-BDBD-1BE218636053}" dt="2021-10-25T16:33:38.287" v="0"/>
        <pc:sldMkLst>
          <pc:docMk/>
          <pc:sldMk cId="106169795" sldId="272"/>
        </pc:sldMkLst>
      </pc:sldChg>
      <pc:sldChg chg="add">
        <pc:chgData name="Reinders, James R" userId="c7bd31a8-60e1-4215-8a81-9e5db9d09101" providerId="ADAL" clId="{EC8D51A4-CC50-407D-BDBD-1BE218636053}" dt="2021-10-25T16:33:38.287" v="0"/>
        <pc:sldMkLst>
          <pc:docMk/>
          <pc:sldMk cId="3907256517" sldId="273"/>
        </pc:sldMkLst>
      </pc:sldChg>
      <pc:sldChg chg="addSp modSp add mod">
        <pc:chgData name="Reinders, James R" userId="c7bd31a8-60e1-4215-8a81-9e5db9d09101" providerId="ADAL" clId="{EC8D51A4-CC50-407D-BDBD-1BE218636053}" dt="2021-10-25T16:51:27.695" v="415" actId="20577"/>
        <pc:sldMkLst>
          <pc:docMk/>
          <pc:sldMk cId="3993520985" sldId="274"/>
        </pc:sldMkLst>
        <pc:spChg chg="mod">
          <ac:chgData name="Reinders, James R" userId="c7bd31a8-60e1-4215-8a81-9e5db9d09101" providerId="ADAL" clId="{EC8D51A4-CC50-407D-BDBD-1BE218636053}" dt="2021-10-25T16:48:38.853" v="197" actId="20577"/>
          <ac:spMkLst>
            <pc:docMk/>
            <pc:sldMk cId="3993520985" sldId="274"/>
            <ac:spMk id="3" creationId="{2DCEF4AC-AB46-48F2-97F3-0DF4715C24EA}"/>
          </ac:spMkLst>
        </pc:spChg>
        <pc:spChg chg="add mod">
          <ac:chgData name="Reinders, James R" userId="c7bd31a8-60e1-4215-8a81-9e5db9d09101" providerId="ADAL" clId="{EC8D51A4-CC50-407D-BDBD-1BE218636053}" dt="2021-10-25T16:51:27.695" v="415" actId="20577"/>
          <ac:spMkLst>
            <pc:docMk/>
            <pc:sldMk cId="3993520985" sldId="274"/>
            <ac:spMk id="4" creationId="{E32D3E54-30AA-4CF5-8B81-655AD28D8E39}"/>
          </ac:spMkLst>
        </pc:spChg>
      </pc:sldChg>
      <pc:sldChg chg="add">
        <pc:chgData name="Reinders, James R" userId="c7bd31a8-60e1-4215-8a81-9e5db9d09101" providerId="ADAL" clId="{EC8D51A4-CC50-407D-BDBD-1BE218636053}" dt="2021-10-25T16:33:38.287" v="0"/>
        <pc:sldMkLst>
          <pc:docMk/>
          <pc:sldMk cId="2152089164" sldId="275"/>
        </pc:sldMkLst>
      </pc:sldChg>
      <pc:sldChg chg="add">
        <pc:chgData name="Reinders, James R" userId="c7bd31a8-60e1-4215-8a81-9e5db9d09101" providerId="ADAL" clId="{EC8D51A4-CC50-407D-BDBD-1BE218636053}" dt="2021-10-25T16:33:38.287" v="0"/>
        <pc:sldMkLst>
          <pc:docMk/>
          <pc:sldMk cId="622483751" sldId="27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D2F52-8FD7-4C40-B862-7C2B0947A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63E129-D842-4A32-AF94-2E8E57303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5578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01F7F-768B-41B5-99AD-6ED8B42B4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37481-99A8-4D8F-9B8B-83E2DD3E8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438CAA4F-F338-4F06-879E-A64B232C1F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081" y="643836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dirty="0"/>
              <a:t>SYCL and the SYCL logo are trademarks of the Khronos Group Inc.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1DDB8F9A-C131-48F8-AE6C-E1B7311CF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38362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fld id="{B6D742B5-01AF-4337-AB9B-8EA2279843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2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400B6-4B8F-46D9-B80E-BFB59880D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D8A1C-A807-4FC2-8CC4-1CD0FE8E6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08DDD-4E12-469B-AE10-76CAD61DA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1059BA-7A34-4633-BAF8-8FB88D8DE0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B139CB-5D21-48E2-96FD-6C911A106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2">
            <a:extLst>
              <a:ext uri="{FF2B5EF4-FFF2-40B4-BE49-F238E27FC236}">
                <a16:creationId xmlns:a16="http://schemas.microsoft.com/office/drawing/2014/main" id="{9E9E8831-9DF5-4DBA-8918-865CD781B9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081" y="643836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dirty="0"/>
              <a:t>SYCL and the SYCL logo are trademarks of the Khronos Group Inc.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A9B031C7-27BC-477D-B7A8-BE31636D0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38362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fld id="{B6D742B5-01AF-4337-AB9B-8EA2279843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4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A9417-D30A-44F0-A90C-920AA0B1E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Date Placeholder 2">
            <a:extLst>
              <a:ext uri="{FF2B5EF4-FFF2-40B4-BE49-F238E27FC236}">
                <a16:creationId xmlns:a16="http://schemas.microsoft.com/office/drawing/2014/main" id="{7D433F57-6BB2-431D-A5D1-D96AF7605D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081" y="643836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dirty="0"/>
              <a:t>SYCL and the SYCL logo are trademarks of the Khronos Group Inc.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D4B61E31-BBDD-46C8-ACA4-B0CEBA1F8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38362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fld id="{B6D742B5-01AF-4337-AB9B-8EA2279843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15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456F474A-6131-43F9-85B5-A0BFA73DD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081" y="643836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dirty="0"/>
              <a:t>SYCL and the SYCL logo are trademarks of the Khronos Group Inc.</a:t>
            </a: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18A4DCAC-E9DF-432A-B58A-6B68B33B3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38362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fld id="{B6D742B5-01AF-4337-AB9B-8EA2279843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32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4AD4B-B793-4490-B225-9C074178E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EBF15-78A0-494A-BDAC-3FFCC0F2F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88640-4049-49F6-A32B-89A79583C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84C5A-C0B7-4CF3-8A1A-BB2DB6805B7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49193-4513-4555-B5B8-F21443635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E1358-8ABC-4EC2-847F-0CD9746E7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48F65-1744-4235-BB08-CC54859BB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30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838AC-7E00-4C19-8826-1C3D012CA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3D93C-F5C2-4890-A071-D46CB418CD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312A0A-181E-4D50-A3CB-8B4C1E93B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7F5CA-E73A-45FE-B146-731FBDAC2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84C5A-C0B7-4CF3-8A1A-BB2DB6805B7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13F78-7040-43C1-829F-E91AF61C1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BDD3B-BC07-450F-9160-86A7153A1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48F65-1744-4235-BB08-CC54859BB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81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8F6FF235-2DE0-4026-806B-22485540931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06" y="148718"/>
            <a:ext cx="2740192" cy="378904"/>
          </a:xfrm>
          <a:prstGeom prst="rect">
            <a:avLst/>
          </a:prstGeom>
        </p:spPr>
      </p:pic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B3B38A54-2970-4551-A95D-C8707CE07151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868" y="175008"/>
            <a:ext cx="1615026" cy="705228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7A8415-51B3-463C-8F92-D4C85537F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4BBD2-3998-4640-A82B-A9C88B977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174CD2-B329-4E21-8BFC-77D7D5FEDC10}"/>
              </a:ext>
            </a:extLst>
          </p:cNvPr>
          <p:cNvSpPr txBox="1"/>
          <p:nvPr userDrawn="1"/>
        </p:nvSpPr>
        <p:spPr>
          <a:xfrm>
            <a:off x="0" y="6541173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2">
                    <a:lumMod val="90000"/>
                  </a:schemeClr>
                </a:solidFill>
              </a:rPr>
              <a:t>CC BY-SA 4.0 licensed presentation</a:t>
            </a:r>
          </a:p>
        </p:txBody>
      </p:sp>
    </p:spTree>
    <p:extLst>
      <p:ext uri="{BB962C8B-B14F-4D97-AF65-F5344CB8AC3E}">
        <p14:creationId xmlns:p14="http://schemas.microsoft.com/office/powerpoint/2010/main" val="2104471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mailto:ben.Ashbaugh@inte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4AC8D-95AB-4881-8055-5C1D5F78D0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SYCL GPU Best Practices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5C02ED-2421-4824-B144-E948F1DB3F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Ben Ashbaugh (Intel)</a:t>
            </a:r>
          </a:p>
        </p:txBody>
      </p:sp>
    </p:spTree>
    <p:extLst>
      <p:ext uri="{BB962C8B-B14F-4D97-AF65-F5344CB8AC3E}">
        <p14:creationId xmlns:p14="http://schemas.microsoft.com/office/powerpoint/2010/main" val="1217652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46CC2A-8A9D-4B58-AAC7-1620D43D2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 the Costs of Offload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9881CB-6699-4ACB-B163-52FAE0D2C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Moving data to or from a GPU is not free</a:t>
            </a:r>
          </a:p>
          <a:p>
            <a:r>
              <a:rPr lang="en-US" dirty="0"/>
              <a:t>Moving an algorithm to or from a GPU is not always profitable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D3DA08-0341-41B2-99B3-A5B85C9E7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030" y="2861231"/>
            <a:ext cx="5914417" cy="355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772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0BE34-8488-4BA3-AC74-B6EC07DE0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Memory in Kernels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6C50B-BE03-49E0-B7A9-E569A0EB9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Maximize performance by maximizing locality</a:t>
            </a:r>
          </a:p>
          <a:p>
            <a:r>
              <a:rPr lang="en-US" dirty="0"/>
              <a:t>Typically means organizing data structures efficiently</a:t>
            </a:r>
          </a:p>
          <a:p>
            <a:r>
              <a:rPr lang="en-US" dirty="0"/>
              <a:t>Or, choosing the right dimension to parallelize</a:t>
            </a:r>
          </a:p>
          <a:p>
            <a:r>
              <a:rPr lang="en-US" dirty="0"/>
              <a:t>Not sure which dimension is best?  Try both and profile!</a:t>
            </a:r>
          </a:p>
        </p:txBody>
      </p:sp>
    </p:spTree>
    <p:extLst>
      <p:ext uri="{BB962C8B-B14F-4D97-AF65-F5344CB8AC3E}">
        <p14:creationId xmlns:p14="http://schemas.microsoft.com/office/powerpoint/2010/main" val="1417485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EE9A5-AF37-4DDA-8EFE-14C5B6691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Bad: Strided Memory Accesses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9EC487C-E96E-4224-928F-5C4470DB10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92239" y="2670705"/>
            <a:ext cx="5492237" cy="3499566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782ED8-D5AC-44A4-AA41-C7C64A76E3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1978730"/>
            <a:ext cx="6156314" cy="2778095"/>
          </a:xfr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9A79B4F-C0C9-47DB-8E98-4603CC2F7D34}"/>
              </a:ext>
            </a:extLst>
          </p:cNvPr>
          <p:cNvSpPr/>
          <p:nvPr/>
        </p:nvSpPr>
        <p:spPr>
          <a:xfrm>
            <a:off x="2940435" y="3312068"/>
            <a:ext cx="1164637" cy="233864"/>
          </a:xfrm>
          <a:prstGeom prst="round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6518582-C32D-42B9-8322-1751D8672F23}"/>
              </a:ext>
            </a:extLst>
          </p:cNvPr>
          <p:cNvSpPr/>
          <p:nvPr/>
        </p:nvSpPr>
        <p:spPr>
          <a:xfrm>
            <a:off x="1045380" y="2227299"/>
            <a:ext cx="1600543" cy="233864"/>
          </a:xfrm>
          <a:prstGeom prst="round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85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F62D859-96A6-4DF5-B572-9D13865CA2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63211" y="2901028"/>
            <a:ext cx="5181600" cy="359184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C726B1-9ECA-45B2-9D2C-6E60C9313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Good: Contiguous Memory Accesses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5102BDE-9AD8-4550-B76A-FA54F8F6854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47189" y="1789892"/>
            <a:ext cx="6180738" cy="2743200"/>
          </a:xfr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7E9D644-E42E-452C-A97F-25718F7FC408}"/>
              </a:ext>
            </a:extLst>
          </p:cNvPr>
          <p:cNvSpPr/>
          <p:nvPr/>
        </p:nvSpPr>
        <p:spPr>
          <a:xfrm>
            <a:off x="3305655" y="3021521"/>
            <a:ext cx="1781911" cy="233864"/>
          </a:xfrm>
          <a:prstGeom prst="round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C31E07-4184-4857-9CD9-BE9AC77F4E43}"/>
              </a:ext>
            </a:extLst>
          </p:cNvPr>
          <p:cNvSpPr/>
          <p:nvPr/>
        </p:nvSpPr>
        <p:spPr>
          <a:xfrm>
            <a:off x="488005" y="2135148"/>
            <a:ext cx="1330960" cy="233864"/>
          </a:xfrm>
          <a:prstGeom prst="round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13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0D440-72F8-4744-8FEF-B0BD77E08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62EAD-694D-4E2C-8B37-A80638D35C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Beyond the scope of this talk</a:t>
            </a:r>
          </a:p>
          <a:p>
            <a:r>
              <a:rPr lang="en-US" dirty="0"/>
              <a:t>Know that local memory supports more access patterns efficiently than global memory!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3C35CC9-38FC-45F0-B5EE-FAD42698C3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2101174"/>
            <a:ext cx="5536970" cy="3552765"/>
          </a:xfrm>
        </p:spPr>
      </p:pic>
    </p:spTree>
    <p:extLst>
      <p:ext uri="{BB962C8B-B14F-4D97-AF65-F5344CB8AC3E}">
        <p14:creationId xmlns:p14="http://schemas.microsoft.com/office/powerpoint/2010/main" val="1468257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964DBB-4A5E-4613-8B37-C6C433A22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FF01EB-EB30-4092-82D2-AC7E92A386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Cater to GPU strengths!</a:t>
            </a:r>
          </a:p>
        </p:txBody>
      </p:sp>
    </p:spTree>
    <p:extLst>
      <p:ext uri="{BB962C8B-B14F-4D97-AF65-F5344CB8AC3E}">
        <p14:creationId xmlns:p14="http://schemas.microsoft.com/office/powerpoint/2010/main" val="106169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96E361-6747-4094-8C6F-3C54C3B6C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for GPU Compute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D9767C-15B8-4860-90BD-085A81883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GPUs are traditionally optimized for graphics tasks</a:t>
            </a:r>
          </a:p>
          <a:p>
            <a:r>
              <a:rPr lang="en-US" dirty="0"/>
              <a:t>Typically, 32-bit floating-point math on vertices or pixels</a:t>
            </a:r>
          </a:p>
        </p:txBody>
      </p:sp>
    </p:spTree>
    <p:extLst>
      <p:ext uri="{BB962C8B-B14F-4D97-AF65-F5344CB8AC3E}">
        <p14:creationId xmlns:p14="http://schemas.microsoft.com/office/powerpoint/2010/main" val="3907256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59D4F-95CF-4CB6-B84E-83124ECB1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Compute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EF4AC-AB46-48F2-97F3-0DF4715C2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Prefer smaller data types, 32-bits or less</a:t>
            </a:r>
          </a:p>
          <a:p>
            <a:r>
              <a:rPr lang="en-US" dirty="0"/>
              <a:t>Some 64-bit data types may be slow or unsupported (e.g., double)</a:t>
            </a:r>
          </a:p>
          <a:p>
            <a:r>
              <a:rPr lang="en-US" dirty="0"/>
              <a:t>Watch for 64-bit address arithmetic, use of 64-bit </a:t>
            </a:r>
            <a:r>
              <a:rPr lang="en-US" dirty="0" err="1"/>
              <a:t>size_t</a:t>
            </a:r>
            <a:endParaRPr lang="en-US" dirty="0"/>
          </a:p>
          <a:p>
            <a:r>
              <a:rPr lang="en-US" dirty="0"/>
              <a:t>16-bit or smaller data types may be faster (e.g., half-precision fp16)</a:t>
            </a:r>
          </a:p>
          <a:p>
            <a:r>
              <a:rPr lang="en-US" dirty="0"/>
              <a:t>Use MAD or FMA, don’t disable contractions</a:t>
            </a:r>
          </a:p>
          <a:p>
            <a:r>
              <a:rPr lang="en-US" dirty="0"/>
              <a:t>Trade precision for performance using sycl::native math functions</a:t>
            </a:r>
          </a:p>
          <a:p>
            <a:r>
              <a:rPr lang="en-US" dirty="0"/>
              <a:t>Trade portability for performance using vendor-specific extensions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2D3E54-30AA-4CF5-8B81-655AD28D8E39}"/>
              </a:ext>
            </a:extLst>
          </p:cNvPr>
          <p:cNvSpPr txBox="1"/>
          <p:nvPr/>
        </p:nvSpPr>
        <p:spPr>
          <a:xfrm>
            <a:off x="838200" y="5750556"/>
            <a:ext cx="9494843" cy="742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9538" indent="-109538">
              <a:lnSpc>
                <a:spcPct val="88000"/>
              </a:lnSpc>
              <a:buFont typeface="Arial" panose="020B0604020202020204" pitchFamily="34" charset="0"/>
              <a:buChar char="•"/>
              <a:tabLst>
                <a:tab pos="109538" algn="l"/>
              </a:tabLst>
            </a:pPr>
            <a:r>
              <a:rPr lang="en-US" sz="1600" i="0" dirty="0">
                <a:solidFill>
                  <a:schemeClr val="bg1">
                    <a:lumMod val="50000"/>
                  </a:schemeClr>
                </a:solidFill>
                <a:effectLst/>
              </a:rPr>
              <a:t>Special operations found in various devices, including GPUs: </a:t>
            </a:r>
            <a:r>
              <a:rPr lang="en-US" sz="1600" b="1" i="0" dirty="0">
                <a:solidFill>
                  <a:schemeClr val="bg1">
                    <a:lumMod val="50000"/>
                  </a:schemeClr>
                </a:solidFill>
                <a:effectLst/>
              </a:rPr>
              <a:t>MAD</a:t>
            </a:r>
            <a:r>
              <a:rPr lang="en-US" sz="1600" b="0" i="0" dirty="0">
                <a:solidFill>
                  <a:schemeClr val="bg1">
                    <a:lumMod val="50000"/>
                  </a:schemeClr>
                </a:solidFill>
                <a:effectLst/>
              </a:rPr>
              <a:t> = multiply-add;  </a:t>
            </a:r>
            <a:r>
              <a:rPr lang="en-US" sz="1600" b="1" i="0" dirty="0">
                <a:solidFill>
                  <a:schemeClr val="bg1">
                    <a:lumMod val="50000"/>
                  </a:schemeClr>
                </a:solidFill>
                <a:effectLst/>
              </a:rPr>
              <a:t>FMA</a:t>
            </a:r>
            <a:r>
              <a:rPr lang="en-US" sz="1600" b="0" i="0" dirty="0">
                <a:solidFill>
                  <a:schemeClr val="bg1">
                    <a:lumMod val="50000"/>
                  </a:schemeClr>
                </a:solidFill>
                <a:effectLst/>
              </a:rPr>
              <a:t> = Fused multiply add</a:t>
            </a:r>
            <a:br>
              <a:rPr lang="en-US" sz="1600" b="0" i="0" dirty="0">
                <a:solidFill>
                  <a:schemeClr val="bg1">
                    <a:lumMod val="50000"/>
                  </a:schemeClr>
                </a:solidFill>
                <a:effectLst/>
              </a:rPr>
            </a:br>
            <a:r>
              <a:rPr lang="en-US" sz="1600" b="0" i="0" dirty="0">
                <a:solidFill>
                  <a:schemeClr val="bg1">
                    <a:lumMod val="50000"/>
                  </a:schemeClr>
                </a:solidFill>
                <a:effectLst/>
              </a:rPr>
              <a:t>There use can change the results slightly (typically more accurate, but also different); </a:t>
            </a:r>
            <a:br>
              <a:rPr lang="en-US" sz="1600" b="0" i="0" dirty="0">
                <a:solidFill>
                  <a:schemeClr val="bg1">
                    <a:lumMod val="50000"/>
                  </a:schemeClr>
                </a:solidFill>
                <a:effectLst/>
              </a:rPr>
            </a:br>
            <a:r>
              <a:rPr lang="en-US" sz="1600" b="0" i="0" dirty="0">
                <a:solidFill>
                  <a:schemeClr val="bg1">
                    <a:lumMod val="50000"/>
                  </a:schemeClr>
                </a:solidFill>
                <a:effectLst/>
              </a:rPr>
              <a:t>they are generally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are </a:t>
            </a:r>
            <a:r>
              <a:rPr lang="en-US" sz="1600" b="0" i="0" dirty="0">
                <a:solidFill>
                  <a:schemeClr val="bg1">
                    <a:lumMod val="50000"/>
                  </a:schemeClr>
                </a:solidFill>
                <a:effectLst/>
              </a:rPr>
              <a:t>much faster than using the individual instructions.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520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7A2296-C626-421C-A56A-5A8146DDC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Recap</a:t>
            </a:r>
          </a:p>
        </p:txBody>
      </p:sp>
    </p:spTree>
    <p:extLst>
      <p:ext uri="{BB962C8B-B14F-4D97-AF65-F5344CB8AC3E}">
        <p14:creationId xmlns:p14="http://schemas.microsoft.com/office/powerpoint/2010/main" val="2152089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72AD9E-1346-49DD-9B29-3D76756EB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352A9F-04DB-4954-8360-FD876CBA1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3295"/>
          </a:xfrm>
        </p:spPr>
        <p:txBody>
          <a:bodyPr>
            <a:normAutofit/>
          </a:bodyPr>
          <a:lstStyle/>
          <a:p>
            <a:r>
              <a:rPr lang="en-US" dirty="0"/>
              <a:t>GPUs are massively parallel throughput devices</a:t>
            </a:r>
          </a:p>
          <a:p>
            <a:pPr lvl="1"/>
            <a:r>
              <a:rPr lang="en-US" dirty="0"/>
              <a:t>Important to give a GPU lots of work, thousands or millions of work-items</a:t>
            </a:r>
          </a:p>
          <a:p>
            <a:r>
              <a:rPr lang="en-US" dirty="0"/>
              <a:t>Optimize Memory First</a:t>
            </a:r>
          </a:p>
          <a:p>
            <a:pPr lvl="1"/>
            <a:r>
              <a:rPr lang="en-US" dirty="0"/>
              <a:t>Monitor and minimize data transfer costs to or from the GPU</a:t>
            </a:r>
          </a:p>
          <a:p>
            <a:pPr lvl="1"/>
            <a:r>
              <a:rPr lang="en-US" dirty="0"/>
              <a:t>Improve performance by rearrange data or computation for locality</a:t>
            </a:r>
          </a:p>
          <a:p>
            <a:r>
              <a:rPr lang="en-US" dirty="0"/>
              <a:t>Optimize Compute Next</a:t>
            </a:r>
          </a:p>
          <a:p>
            <a:pPr lvl="1"/>
            <a:r>
              <a:rPr lang="en-US" dirty="0"/>
              <a:t>Prefer smaller data types, trade precision for performance</a:t>
            </a:r>
          </a:p>
          <a:p>
            <a:pPr lvl="1"/>
            <a:endParaRPr lang="en-US" dirty="0"/>
          </a:p>
          <a:p>
            <a:r>
              <a:rPr lang="en-US" dirty="0"/>
              <a:t>Thank you!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ben.ashbaugh@intel.com</a:t>
            </a:r>
            <a:r>
              <a:rPr lang="en-US" dirty="0"/>
              <a:t>,         @bashbaug</a:t>
            </a:r>
          </a:p>
        </p:txBody>
      </p:sp>
      <p:pic>
        <p:nvPicPr>
          <p:cNvPr id="7" name="Picture 6" descr="A picture containing ax, vector graphics, tool&#10;&#10;Description automatically generated">
            <a:extLst>
              <a:ext uri="{FF2B5EF4-FFF2-40B4-BE49-F238E27FC236}">
                <a16:creationId xmlns:a16="http://schemas.microsoft.com/office/drawing/2014/main" id="{B8724D41-5B48-4161-BF30-6ED9C0F603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511" y="5791200"/>
            <a:ext cx="446268" cy="36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483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DA53CF-CDE0-4161-A0D3-524519801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Occupancy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0248E2-EFBB-4A83-878A-A4BA0FD9FF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the GPU enough work!</a:t>
            </a:r>
          </a:p>
        </p:txBody>
      </p:sp>
    </p:spTree>
    <p:extLst>
      <p:ext uri="{BB962C8B-B14F-4D97-AF65-F5344CB8AC3E}">
        <p14:creationId xmlns:p14="http://schemas.microsoft.com/office/powerpoint/2010/main" val="2438840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F0D3FF-6241-49FE-96BD-56DB565AE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!= CPU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30F38F-1B82-4B15-80AA-21CE44E088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CPUs: Optimized for latency</a:t>
            </a:r>
          </a:p>
          <a:p>
            <a:pPr lvl="1"/>
            <a:r>
              <a:rPr lang="en-US" dirty="0"/>
              <a:t>Fewer fancier processors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2F1A64-28F9-432F-8103-2D860CDEA6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GPUs: Optimized for throughput</a:t>
            </a:r>
          </a:p>
          <a:p>
            <a:pPr lvl="1"/>
            <a:r>
              <a:rPr lang="en-US" dirty="0"/>
              <a:t>Many simpler processors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5CBFAE-2D91-4DCF-9AAA-51C3895F5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873" y="2837947"/>
            <a:ext cx="7479853" cy="365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717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0A0819-036F-40F7-9312-CEA66117C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GPUs need lots of data!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C634AE-64D3-407E-867F-408F91FEB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Graphics and games requires processing millions of pixels per second</a:t>
            </a:r>
          </a:p>
          <a:p>
            <a:r>
              <a:rPr lang="en-US" dirty="0"/>
              <a:t>GPUs prefer many work-items for general-purpose computation</a:t>
            </a:r>
          </a:p>
          <a:p>
            <a:r>
              <a:rPr lang="en-US" dirty="0"/>
              <a:t>Many work-items keeps GPU execution resources busy (occupied)!</a:t>
            </a:r>
          </a:p>
        </p:txBody>
      </p:sp>
    </p:spTree>
    <p:extLst>
      <p:ext uri="{BB962C8B-B14F-4D97-AF65-F5344CB8AC3E}">
        <p14:creationId xmlns:p14="http://schemas.microsoft.com/office/powerpoint/2010/main" val="2430250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9A1E1-F10E-46C4-A44E-03FD310A5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Bad: Not Enough Parallelism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2A04610-2884-4418-B5C7-7BDFAF2F23A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98313" y="2122857"/>
            <a:ext cx="5908682" cy="2361410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8E1FF9C-7ADB-4D55-BA9A-11CCEDF174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98484" y="3471213"/>
            <a:ext cx="5181600" cy="2574764"/>
          </a:xfr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297BF78-7F82-490E-984C-5E6F3D676F80}"/>
              </a:ext>
            </a:extLst>
          </p:cNvPr>
          <p:cNvSpPr/>
          <p:nvPr/>
        </p:nvSpPr>
        <p:spPr>
          <a:xfrm>
            <a:off x="398314" y="2103401"/>
            <a:ext cx="1958180" cy="231237"/>
          </a:xfrm>
          <a:prstGeom prst="round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99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8B6A0-B114-4A7D-9ADF-9A0A3FD55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Better: More Parallelism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300B94A-035F-443E-8755-99E78AB1FC7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5492" y="1690688"/>
            <a:ext cx="6057976" cy="2733719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34CA85A-B79E-468C-8865-2CE806C059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53468" y="3514450"/>
            <a:ext cx="5181600" cy="2609141"/>
          </a:xfr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DB50C7B-65CD-4F7D-A482-DF130ED66FD6}"/>
              </a:ext>
            </a:extLst>
          </p:cNvPr>
          <p:cNvSpPr/>
          <p:nvPr/>
        </p:nvSpPr>
        <p:spPr>
          <a:xfrm>
            <a:off x="162755" y="1709389"/>
            <a:ext cx="4506521" cy="498789"/>
          </a:xfrm>
          <a:prstGeom prst="round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83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C25632-05BD-43F5-80CC-CC55F9899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Parallelism is Even Better!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F7599F64-2DF5-4A9B-9449-8FC0BF8F35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2638" y="2317572"/>
            <a:ext cx="7264324" cy="2805036"/>
          </a:xfr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680C96D-7F78-4484-898A-D18D02326B54}"/>
              </a:ext>
            </a:extLst>
          </p:cNvPr>
          <p:cNvSpPr/>
          <p:nvPr/>
        </p:nvSpPr>
        <p:spPr>
          <a:xfrm>
            <a:off x="2289209" y="2280311"/>
            <a:ext cx="5638276" cy="821398"/>
          </a:xfrm>
          <a:prstGeom prst="round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51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FE291-DF29-4D0B-BC8D-18E7C74C6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so much parallelism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80C43-53BD-4B2F-B2D0-1A3926F02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 to keeping processing elements busy…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514EC1-5B51-4050-A0DD-8E5B39935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52" y="4036491"/>
            <a:ext cx="5101614" cy="2383763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E6115ADA-1058-4DAB-AC07-DD1A91CF7E2D}"/>
              </a:ext>
            </a:extLst>
          </p:cNvPr>
          <p:cNvSpPr txBox="1">
            <a:spLocks/>
          </p:cNvSpPr>
          <p:nvPr/>
        </p:nvSpPr>
        <p:spPr>
          <a:xfrm>
            <a:off x="838200" y="2550160"/>
            <a:ext cx="5181600" cy="3626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Many GPU processors operate on multiple data elements simultaneously: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2EE78414-F700-4802-A9E3-2E1B83AB581D}"/>
              </a:ext>
            </a:extLst>
          </p:cNvPr>
          <p:cNvSpPr txBox="1">
            <a:spLocks/>
          </p:cNvSpPr>
          <p:nvPr/>
        </p:nvSpPr>
        <p:spPr>
          <a:xfrm>
            <a:off x="6172200" y="2550160"/>
            <a:ext cx="5181600" cy="36268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Many GPU processors use multiple threads to hide latency: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2BEDA7-D336-489B-87BF-E9A4519C1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950" y="4046220"/>
            <a:ext cx="4959624" cy="238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355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99870D-8B9F-41E0-8ED7-1D0F2D731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6F883-EA29-4DAF-A936-BDB587FC2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Keep the GPU fed and happy!</a:t>
            </a:r>
          </a:p>
        </p:txBody>
      </p:sp>
    </p:spTree>
    <p:extLst>
      <p:ext uri="{BB962C8B-B14F-4D97-AF65-F5344CB8AC3E}">
        <p14:creationId xmlns:p14="http://schemas.microsoft.com/office/powerpoint/2010/main" val="3858959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1611</TotalTime>
  <Words>447</Words>
  <Application>Microsoft Office PowerPoint</Application>
  <PresentationFormat>Widescreen</PresentationFormat>
  <Paragraphs>63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SYCL GPU Best Practices</vt:lpstr>
      <vt:lpstr>Occupancy</vt:lpstr>
      <vt:lpstr>GPU != CPU</vt:lpstr>
      <vt:lpstr>GPUs need lots of data!</vt:lpstr>
      <vt:lpstr>Bad: Not Enough Parallelism</vt:lpstr>
      <vt:lpstr>Better: More Parallelism</vt:lpstr>
      <vt:lpstr>More Parallelism is Even Better!</vt:lpstr>
      <vt:lpstr>Why is so much parallelism important?</vt:lpstr>
      <vt:lpstr>Memory</vt:lpstr>
      <vt:lpstr>Beware the Costs of Offload</vt:lpstr>
      <vt:lpstr>Accessing Memory in Kernels</vt:lpstr>
      <vt:lpstr>Bad: Strided Memory Accesses</vt:lpstr>
      <vt:lpstr>Good: Contiguous Memory Accesses</vt:lpstr>
      <vt:lpstr>Local Memory</vt:lpstr>
      <vt:lpstr>Compute</vt:lpstr>
      <vt:lpstr>Optimizing for GPU Compute</vt:lpstr>
      <vt:lpstr>GPU Compute Best Practices</vt:lpstr>
      <vt:lpstr>Summary and Recap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Reinders, James R</dc:creator>
  <cp:lastModifiedBy>Ashbaugh, Ben</cp:lastModifiedBy>
  <cp:revision>5</cp:revision>
  <dcterms:created xsi:type="dcterms:W3CDTF">2021-10-21T13:19:53Z</dcterms:created>
  <dcterms:modified xsi:type="dcterms:W3CDTF">2021-10-25T22:39:51Z</dcterms:modified>
</cp:coreProperties>
</file>