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6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16734-BC5F-4393-8D59-45F59CEF8C2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4C5C36-6757-4673-AF2E-4F43543C46B3}">
      <dgm:prSet/>
      <dgm:spPr/>
      <dgm:t>
        <a:bodyPr/>
        <a:lstStyle/>
        <a:p>
          <a:r>
            <a:rPr lang="en-US" dirty="0"/>
            <a:t>Every character replaced by a series of ‘dots’ and ‘dashes’ </a:t>
          </a:r>
        </a:p>
      </dgm:t>
    </dgm:pt>
    <dgm:pt modelId="{356B2ACB-DE7B-4537-A061-D411B0387DA4}" type="parTrans" cxnId="{1CFA335B-A9ED-46EB-953E-780BCAF02181}">
      <dgm:prSet/>
      <dgm:spPr/>
      <dgm:t>
        <a:bodyPr/>
        <a:lstStyle/>
        <a:p>
          <a:endParaRPr lang="en-US"/>
        </a:p>
      </dgm:t>
    </dgm:pt>
    <dgm:pt modelId="{02D2A13A-E7AF-4D3E-A23A-E16695E30AB5}" type="sibTrans" cxnId="{1CFA335B-A9ED-46EB-953E-780BCAF02181}">
      <dgm:prSet/>
      <dgm:spPr/>
      <dgm:t>
        <a:bodyPr/>
        <a:lstStyle/>
        <a:p>
          <a:endParaRPr lang="en-US"/>
        </a:p>
      </dgm:t>
    </dgm:pt>
    <dgm:pt modelId="{CB51B386-0338-4F3F-A4DB-255B9FCA08C9}">
      <dgm:prSet/>
      <dgm:spPr/>
      <dgm:t>
        <a:bodyPr/>
        <a:lstStyle/>
        <a:p>
          <a:pPr algn="l"/>
          <a:r>
            <a:rPr lang="en-US" dirty="0"/>
            <a:t>In case of encryption, we take each letter or character (if not a space) from a word one at a time and match it with its corresponding morse table stored in data structure that we have chosen like Tree.</a:t>
          </a:r>
        </a:p>
      </dgm:t>
    </dgm:pt>
    <dgm:pt modelId="{E01033C7-C940-4542-ABAF-62C88E138BA3}" type="parTrans" cxnId="{4FC6E413-3497-4697-BBA1-3CA2ECADA617}">
      <dgm:prSet/>
      <dgm:spPr/>
      <dgm:t>
        <a:bodyPr/>
        <a:lstStyle/>
        <a:p>
          <a:endParaRPr lang="en-US"/>
        </a:p>
      </dgm:t>
    </dgm:pt>
    <dgm:pt modelId="{3D547ACF-EFE4-4143-971A-2B3A19562F97}" type="sibTrans" cxnId="{4FC6E413-3497-4697-BBA1-3CA2ECADA617}">
      <dgm:prSet/>
      <dgm:spPr/>
      <dgm:t>
        <a:bodyPr/>
        <a:lstStyle/>
        <a:p>
          <a:endParaRPr lang="en-US"/>
        </a:p>
      </dgm:t>
    </dgm:pt>
    <dgm:pt modelId="{E0A9A794-AE54-4FCC-9AED-1C5798B2E035}" type="pres">
      <dgm:prSet presAssocID="{EDE16734-BC5F-4393-8D59-45F59CEF8C2A}" presName="diagram" presStyleCnt="0">
        <dgm:presLayoutVars>
          <dgm:dir/>
          <dgm:resizeHandles val="exact"/>
        </dgm:presLayoutVars>
      </dgm:prSet>
      <dgm:spPr/>
    </dgm:pt>
    <dgm:pt modelId="{D8270917-A24F-41C9-82FA-8D59FFE77EDD}" type="pres">
      <dgm:prSet presAssocID="{B94C5C36-6757-4673-AF2E-4F43543C46B3}" presName="node" presStyleLbl="node1" presStyleIdx="0" presStyleCnt="2">
        <dgm:presLayoutVars>
          <dgm:bulletEnabled val="1"/>
        </dgm:presLayoutVars>
      </dgm:prSet>
      <dgm:spPr/>
    </dgm:pt>
    <dgm:pt modelId="{63E86BCA-2CAB-4C17-BD6C-C8062FA53699}" type="pres">
      <dgm:prSet presAssocID="{02D2A13A-E7AF-4D3E-A23A-E16695E30AB5}" presName="sibTrans" presStyleCnt="0"/>
      <dgm:spPr/>
    </dgm:pt>
    <dgm:pt modelId="{5CD916D5-0058-4D4D-B700-AAEC07759373}" type="pres">
      <dgm:prSet presAssocID="{CB51B386-0338-4F3F-A4DB-255B9FCA08C9}" presName="node" presStyleLbl="node1" presStyleIdx="1" presStyleCnt="2">
        <dgm:presLayoutVars>
          <dgm:bulletEnabled val="1"/>
        </dgm:presLayoutVars>
      </dgm:prSet>
      <dgm:spPr/>
    </dgm:pt>
  </dgm:ptLst>
  <dgm:cxnLst>
    <dgm:cxn modelId="{4FC6E413-3497-4697-BBA1-3CA2ECADA617}" srcId="{EDE16734-BC5F-4393-8D59-45F59CEF8C2A}" destId="{CB51B386-0338-4F3F-A4DB-255B9FCA08C9}" srcOrd="1" destOrd="0" parTransId="{E01033C7-C940-4542-ABAF-62C88E138BA3}" sibTransId="{3D547ACF-EFE4-4143-971A-2B3A19562F97}"/>
    <dgm:cxn modelId="{1CFA335B-A9ED-46EB-953E-780BCAF02181}" srcId="{EDE16734-BC5F-4393-8D59-45F59CEF8C2A}" destId="{B94C5C36-6757-4673-AF2E-4F43543C46B3}" srcOrd="0" destOrd="0" parTransId="{356B2ACB-DE7B-4537-A061-D411B0387DA4}" sibTransId="{02D2A13A-E7AF-4D3E-A23A-E16695E30AB5}"/>
    <dgm:cxn modelId="{D45B6D77-8B2D-4E38-B894-8224E7244857}" type="presOf" srcId="{B94C5C36-6757-4673-AF2E-4F43543C46B3}" destId="{D8270917-A24F-41C9-82FA-8D59FFE77EDD}" srcOrd="0" destOrd="0" presId="urn:microsoft.com/office/officeart/2005/8/layout/default"/>
    <dgm:cxn modelId="{547F58B3-CF13-4278-9438-4B35853BDE36}" type="presOf" srcId="{CB51B386-0338-4F3F-A4DB-255B9FCA08C9}" destId="{5CD916D5-0058-4D4D-B700-AAEC07759373}" srcOrd="0" destOrd="0" presId="urn:microsoft.com/office/officeart/2005/8/layout/default"/>
    <dgm:cxn modelId="{456E22B7-00A6-4279-842C-C15A1DD8B73A}" type="presOf" srcId="{EDE16734-BC5F-4393-8D59-45F59CEF8C2A}" destId="{E0A9A794-AE54-4FCC-9AED-1C5798B2E035}" srcOrd="0" destOrd="0" presId="urn:microsoft.com/office/officeart/2005/8/layout/default"/>
    <dgm:cxn modelId="{4992A85E-33D8-4AA8-9725-D058618634DC}" type="presParOf" srcId="{E0A9A794-AE54-4FCC-9AED-1C5798B2E035}" destId="{D8270917-A24F-41C9-82FA-8D59FFE77EDD}" srcOrd="0" destOrd="0" presId="urn:microsoft.com/office/officeart/2005/8/layout/default"/>
    <dgm:cxn modelId="{1B5A5FEF-D00B-49AC-ACE3-EA82AB623B41}" type="presParOf" srcId="{E0A9A794-AE54-4FCC-9AED-1C5798B2E035}" destId="{63E86BCA-2CAB-4C17-BD6C-C8062FA53699}" srcOrd="1" destOrd="0" presId="urn:microsoft.com/office/officeart/2005/8/layout/default"/>
    <dgm:cxn modelId="{02A08B3C-88C5-4A00-B897-96BA056DA836}" type="presParOf" srcId="{E0A9A794-AE54-4FCC-9AED-1C5798B2E035}" destId="{5CD916D5-0058-4D4D-B700-AAEC0775937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9BAA34-23E8-4E73-B2AF-6C724C96EB5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E62F88-C23F-4EB0-92CE-BFC7221F1E29}">
      <dgm:prSet/>
      <dgm:spPr/>
      <dgm:t>
        <a:bodyPr/>
        <a:lstStyle/>
        <a:p>
          <a:r>
            <a:rPr lang="en-US" dirty="0"/>
            <a:t>In case of decoding, we</a:t>
          </a:r>
        </a:p>
        <a:p>
          <a:r>
            <a:rPr lang="en-US" dirty="0"/>
            <a:t>traverse till separator and compare with table.</a:t>
          </a:r>
        </a:p>
      </dgm:t>
    </dgm:pt>
    <dgm:pt modelId="{B1BFA633-60B2-44B0-AB1A-D27C1CCCF58A}" type="parTrans" cxnId="{DD8F3621-1355-4B34-8AD7-EF19B27EE39A}">
      <dgm:prSet/>
      <dgm:spPr/>
      <dgm:t>
        <a:bodyPr/>
        <a:lstStyle/>
        <a:p>
          <a:endParaRPr lang="en-US"/>
        </a:p>
      </dgm:t>
    </dgm:pt>
    <dgm:pt modelId="{0A49B99B-611D-440C-A1EE-8DB048AEBAA8}" type="sibTrans" cxnId="{DD8F3621-1355-4B34-8AD7-EF19B27EE39A}">
      <dgm:prSet/>
      <dgm:spPr/>
      <dgm:t>
        <a:bodyPr/>
        <a:lstStyle/>
        <a:p>
          <a:endParaRPr lang="en-US"/>
        </a:p>
      </dgm:t>
    </dgm:pt>
    <dgm:pt modelId="{E8341611-B210-45E5-94EB-44C76145704E}">
      <dgm:prSet/>
      <dgm:spPr/>
      <dgm:t>
        <a:bodyPr/>
        <a:lstStyle/>
        <a:p>
          <a:r>
            <a:rPr lang="en-US" dirty="0"/>
            <a:t>Now we convert that code to character and append to outputted string.</a:t>
          </a:r>
        </a:p>
      </dgm:t>
    </dgm:pt>
    <dgm:pt modelId="{957300F5-14DD-4C60-AEF4-16CAAC8A1C16}" type="parTrans" cxnId="{F5ECAE1A-91AA-49C7-83C1-381C4A58B41E}">
      <dgm:prSet/>
      <dgm:spPr/>
      <dgm:t>
        <a:bodyPr/>
        <a:lstStyle/>
        <a:p>
          <a:endParaRPr lang="en-US"/>
        </a:p>
      </dgm:t>
    </dgm:pt>
    <dgm:pt modelId="{02365A62-2630-4CBB-82AA-4B6768D32963}" type="sibTrans" cxnId="{F5ECAE1A-91AA-49C7-83C1-381C4A58B41E}">
      <dgm:prSet/>
      <dgm:spPr/>
      <dgm:t>
        <a:bodyPr/>
        <a:lstStyle/>
        <a:p>
          <a:endParaRPr lang="en-US"/>
        </a:p>
      </dgm:t>
    </dgm:pt>
    <dgm:pt modelId="{52813E6B-59F4-426D-A06F-1443C624E808}" type="pres">
      <dgm:prSet presAssocID="{FC9BAA34-23E8-4E73-B2AF-6C724C96EB5D}" presName="vert0" presStyleCnt="0">
        <dgm:presLayoutVars>
          <dgm:dir/>
          <dgm:animOne val="branch"/>
          <dgm:animLvl val="lvl"/>
        </dgm:presLayoutVars>
      </dgm:prSet>
      <dgm:spPr/>
    </dgm:pt>
    <dgm:pt modelId="{3B2DE939-32A5-4C49-8268-74FA9341DB36}" type="pres">
      <dgm:prSet presAssocID="{1DE62F88-C23F-4EB0-92CE-BFC7221F1E29}" presName="thickLine" presStyleLbl="alignNode1" presStyleIdx="0" presStyleCnt="2"/>
      <dgm:spPr/>
    </dgm:pt>
    <dgm:pt modelId="{FAB5D526-FBEC-46CE-A2F1-CC1E3DE2A408}" type="pres">
      <dgm:prSet presAssocID="{1DE62F88-C23F-4EB0-92CE-BFC7221F1E29}" presName="horz1" presStyleCnt="0"/>
      <dgm:spPr/>
    </dgm:pt>
    <dgm:pt modelId="{1420A104-A39C-4521-8539-15A0088CE29F}" type="pres">
      <dgm:prSet presAssocID="{1DE62F88-C23F-4EB0-92CE-BFC7221F1E29}" presName="tx1" presStyleLbl="revTx" presStyleIdx="0" presStyleCnt="2"/>
      <dgm:spPr/>
    </dgm:pt>
    <dgm:pt modelId="{9189416E-6257-43F1-9D21-11F2290C6B24}" type="pres">
      <dgm:prSet presAssocID="{1DE62F88-C23F-4EB0-92CE-BFC7221F1E29}" presName="vert1" presStyleCnt="0"/>
      <dgm:spPr/>
    </dgm:pt>
    <dgm:pt modelId="{517D5D15-D11B-4949-ADBF-C80B487E0B4F}" type="pres">
      <dgm:prSet presAssocID="{E8341611-B210-45E5-94EB-44C76145704E}" presName="thickLine" presStyleLbl="alignNode1" presStyleIdx="1" presStyleCnt="2"/>
      <dgm:spPr/>
    </dgm:pt>
    <dgm:pt modelId="{B6F5231F-6DE7-42C4-86A2-CF158127074F}" type="pres">
      <dgm:prSet presAssocID="{E8341611-B210-45E5-94EB-44C76145704E}" presName="horz1" presStyleCnt="0"/>
      <dgm:spPr/>
    </dgm:pt>
    <dgm:pt modelId="{14292141-5351-4D4C-BCB3-E36B2C9E0872}" type="pres">
      <dgm:prSet presAssocID="{E8341611-B210-45E5-94EB-44C76145704E}" presName="tx1" presStyleLbl="revTx" presStyleIdx="1" presStyleCnt="2"/>
      <dgm:spPr/>
    </dgm:pt>
    <dgm:pt modelId="{0C9C3625-D9C6-4143-994A-2ACB59DD8478}" type="pres">
      <dgm:prSet presAssocID="{E8341611-B210-45E5-94EB-44C76145704E}" presName="vert1" presStyleCnt="0"/>
      <dgm:spPr/>
    </dgm:pt>
  </dgm:ptLst>
  <dgm:cxnLst>
    <dgm:cxn modelId="{2C266E10-0B5C-4994-AC47-D7E12F7B1736}" type="presOf" srcId="{1DE62F88-C23F-4EB0-92CE-BFC7221F1E29}" destId="{1420A104-A39C-4521-8539-15A0088CE29F}" srcOrd="0" destOrd="0" presId="urn:microsoft.com/office/officeart/2008/layout/LinedList"/>
    <dgm:cxn modelId="{F5ECAE1A-91AA-49C7-83C1-381C4A58B41E}" srcId="{FC9BAA34-23E8-4E73-B2AF-6C724C96EB5D}" destId="{E8341611-B210-45E5-94EB-44C76145704E}" srcOrd="1" destOrd="0" parTransId="{957300F5-14DD-4C60-AEF4-16CAAC8A1C16}" sibTransId="{02365A62-2630-4CBB-82AA-4B6768D32963}"/>
    <dgm:cxn modelId="{DD8F3621-1355-4B34-8AD7-EF19B27EE39A}" srcId="{FC9BAA34-23E8-4E73-B2AF-6C724C96EB5D}" destId="{1DE62F88-C23F-4EB0-92CE-BFC7221F1E29}" srcOrd="0" destOrd="0" parTransId="{B1BFA633-60B2-44B0-AB1A-D27C1CCCF58A}" sibTransId="{0A49B99B-611D-440C-A1EE-8DB048AEBAA8}"/>
    <dgm:cxn modelId="{5F832836-F7E6-4CEE-B5E4-476FB2F5FBFA}" type="presOf" srcId="{E8341611-B210-45E5-94EB-44C76145704E}" destId="{14292141-5351-4D4C-BCB3-E36B2C9E0872}" srcOrd="0" destOrd="0" presId="urn:microsoft.com/office/officeart/2008/layout/LinedList"/>
    <dgm:cxn modelId="{CE8AAA60-5943-4BF4-A421-CC7264144F6D}" type="presOf" srcId="{FC9BAA34-23E8-4E73-B2AF-6C724C96EB5D}" destId="{52813E6B-59F4-426D-A06F-1443C624E808}" srcOrd="0" destOrd="0" presId="urn:microsoft.com/office/officeart/2008/layout/LinedList"/>
    <dgm:cxn modelId="{EEDA4472-2447-43A7-A8CE-A5547F06A26B}" type="presParOf" srcId="{52813E6B-59F4-426D-A06F-1443C624E808}" destId="{3B2DE939-32A5-4C49-8268-74FA9341DB36}" srcOrd="0" destOrd="0" presId="urn:microsoft.com/office/officeart/2008/layout/LinedList"/>
    <dgm:cxn modelId="{35130B64-571E-46DC-9A42-34F6573299DF}" type="presParOf" srcId="{52813E6B-59F4-426D-A06F-1443C624E808}" destId="{FAB5D526-FBEC-46CE-A2F1-CC1E3DE2A408}" srcOrd="1" destOrd="0" presId="urn:microsoft.com/office/officeart/2008/layout/LinedList"/>
    <dgm:cxn modelId="{9FCEEEDE-1A53-4754-949A-582638228B95}" type="presParOf" srcId="{FAB5D526-FBEC-46CE-A2F1-CC1E3DE2A408}" destId="{1420A104-A39C-4521-8539-15A0088CE29F}" srcOrd="0" destOrd="0" presId="urn:microsoft.com/office/officeart/2008/layout/LinedList"/>
    <dgm:cxn modelId="{3D12C2B5-C10D-4969-8D62-CACC85AD81F4}" type="presParOf" srcId="{FAB5D526-FBEC-46CE-A2F1-CC1E3DE2A408}" destId="{9189416E-6257-43F1-9D21-11F2290C6B24}" srcOrd="1" destOrd="0" presId="urn:microsoft.com/office/officeart/2008/layout/LinedList"/>
    <dgm:cxn modelId="{2D47AAF8-2201-4EBA-AD16-AA490163C1E9}" type="presParOf" srcId="{52813E6B-59F4-426D-A06F-1443C624E808}" destId="{517D5D15-D11B-4949-ADBF-C80B487E0B4F}" srcOrd="2" destOrd="0" presId="urn:microsoft.com/office/officeart/2008/layout/LinedList"/>
    <dgm:cxn modelId="{2A4EA554-72FD-4CA7-A9AB-BADAE005BD77}" type="presParOf" srcId="{52813E6B-59F4-426D-A06F-1443C624E808}" destId="{B6F5231F-6DE7-42C4-86A2-CF158127074F}" srcOrd="3" destOrd="0" presId="urn:microsoft.com/office/officeart/2008/layout/LinedList"/>
    <dgm:cxn modelId="{793A8554-254B-496D-A951-79283D426451}" type="presParOf" srcId="{B6F5231F-6DE7-42C4-86A2-CF158127074F}" destId="{14292141-5351-4D4C-BCB3-E36B2C9E0872}" srcOrd="0" destOrd="0" presId="urn:microsoft.com/office/officeart/2008/layout/LinedList"/>
    <dgm:cxn modelId="{31407634-9835-45BF-A170-2A3EE78DA3A2}" type="presParOf" srcId="{B6F5231F-6DE7-42C4-86A2-CF158127074F}" destId="{0C9C3625-D9C6-4143-994A-2ACB59DD84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33152C-25D3-4528-B81A-F8503B6C6C2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0D1EF1-2938-4424-9833-651F0A618790}">
      <dgm:prSet/>
      <dgm:spPr/>
      <dgm:t>
        <a:bodyPr/>
        <a:lstStyle/>
        <a:p>
          <a:r>
            <a:rPr lang="en-IN"/>
            <a:t>Encode</a:t>
          </a:r>
          <a:endParaRPr lang="en-US"/>
        </a:p>
      </dgm:t>
    </dgm:pt>
    <dgm:pt modelId="{70F7258F-12B6-4A13-B787-1A74E51DE5C1}" type="parTrans" cxnId="{6FA40405-E1D6-4C2D-AF93-596F48B72A93}">
      <dgm:prSet/>
      <dgm:spPr/>
      <dgm:t>
        <a:bodyPr/>
        <a:lstStyle/>
        <a:p>
          <a:endParaRPr lang="en-US"/>
        </a:p>
      </dgm:t>
    </dgm:pt>
    <dgm:pt modelId="{0AB44A24-B76D-4A51-98E1-6F21CFCD7A3C}" type="sibTrans" cxnId="{6FA40405-E1D6-4C2D-AF93-596F48B72A93}">
      <dgm:prSet/>
      <dgm:spPr/>
      <dgm:t>
        <a:bodyPr/>
        <a:lstStyle/>
        <a:p>
          <a:endParaRPr lang="en-US"/>
        </a:p>
      </dgm:t>
    </dgm:pt>
    <dgm:pt modelId="{EBCE3F02-FF45-4818-90AF-AD26EA85737D}">
      <dgm:prSet/>
      <dgm:spPr/>
      <dgm:t>
        <a:bodyPr/>
        <a:lstStyle/>
        <a:p>
          <a:r>
            <a:rPr lang="en-IN"/>
            <a:t>Decode</a:t>
          </a:r>
          <a:endParaRPr lang="en-US"/>
        </a:p>
      </dgm:t>
    </dgm:pt>
    <dgm:pt modelId="{35018A5F-282C-4045-A2AB-2E998981253A}" type="parTrans" cxnId="{453FC56A-7ADC-475F-BDAB-136F29A9BF43}">
      <dgm:prSet/>
      <dgm:spPr/>
      <dgm:t>
        <a:bodyPr/>
        <a:lstStyle/>
        <a:p>
          <a:endParaRPr lang="en-US"/>
        </a:p>
      </dgm:t>
    </dgm:pt>
    <dgm:pt modelId="{EAF39E57-F3B3-453A-A172-3FDFA65A069C}" type="sibTrans" cxnId="{453FC56A-7ADC-475F-BDAB-136F29A9BF43}">
      <dgm:prSet/>
      <dgm:spPr/>
      <dgm:t>
        <a:bodyPr/>
        <a:lstStyle/>
        <a:p>
          <a:endParaRPr lang="en-US"/>
        </a:p>
      </dgm:t>
    </dgm:pt>
    <dgm:pt modelId="{22C3E609-2209-4D76-B4F1-611F59897AD3}">
      <dgm:prSet/>
      <dgm:spPr/>
      <dgm:t>
        <a:bodyPr/>
        <a:lstStyle/>
        <a:p>
          <a:r>
            <a:rPr lang="en-IN"/>
            <a:t>Both For Strings</a:t>
          </a:r>
          <a:endParaRPr lang="en-US"/>
        </a:p>
      </dgm:t>
    </dgm:pt>
    <dgm:pt modelId="{76AB8D07-02AB-438A-84B7-3D0C4BDFC661}" type="parTrans" cxnId="{9D77A0ED-C465-4557-9CF3-98047DE3A622}">
      <dgm:prSet/>
      <dgm:spPr/>
      <dgm:t>
        <a:bodyPr/>
        <a:lstStyle/>
        <a:p>
          <a:endParaRPr lang="en-US"/>
        </a:p>
      </dgm:t>
    </dgm:pt>
    <dgm:pt modelId="{EDB96A28-CAAC-40BD-B7DE-005014D4A821}" type="sibTrans" cxnId="{9D77A0ED-C465-4557-9CF3-98047DE3A622}">
      <dgm:prSet/>
      <dgm:spPr/>
      <dgm:t>
        <a:bodyPr/>
        <a:lstStyle/>
        <a:p>
          <a:endParaRPr lang="en-US"/>
        </a:p>
      </dgm:t>
    </dgm:pt>
    <dgm:pt modelId="{AB5D5755-054E-4262-AED5-1279D5990BBF}">
      <dgm:prSet/>
      <dgm:spPr/>
      <dgm:t>
        <a:bodyPr/>
        <a:lstStyle/>
        <a:p>
          <a:r>
            <a:rPr lang="en-IN"/>
            <a:t>Also, for File</a:t>
          </a:r>
          <a:endParaRPr lang="en-US"/>
        </a:p>
      </dgm:t>
    </dgm:pt>
    <dgm:pt modelId="{181F4F0B-8253-4D27-8482-B35FCC88982F}" type="parTrans" cxnId="{E5F38280-9C67-40E7-8835-CFFF2DD5CFD6}">
      <dgm:prSet/>
      <dgm:spPr/>
      <dgm:t>
        <a:bodyPr/>
        <a:lstStyle/>
        <a:p>
          <a:endParaRPr lang="en-US"/>
        </a:p>
      </dgm:t>
    </dgm:pt>
    <dgm:pt modelId="{CEC9C5E8-3C90-4624-9646-072028E537E7}" type="sibTrans" cxnId="{E5F38280-9C67-40E7-8835-CFFF2DD5CFD6}">
      <dgm:prSet/>
      <dgm:spPr/>
      <dgm:t>
        <a:bodyPr/>
        <a:lstStyle/>
        <a:p>
          <a:endParaRPr lang="en-US"/>
        </a:p>
      </dgm:t>
    </dgm:pt>
    <dgm:pt modelId="{100C6841-5D92-4826-88AB-2B96EDA2FE6D}">
      <dgm:prSet/>
      <dgm:spPr/>
      <dgm:t>
        <a:bodyPr/>
        <a:lstStyle/>
        <a:p>
          <a:r>
            <a:rPr lang="en-IN"/>
            <a:t>GUI based</a:t>
          </a:r>
          <a:endParaRPr lang="en-US"/>
        </a:p>
      </dgm:t>
    </dgm:pt>
    <dgm:pt modelId="{DDFCFB44-3FF5-4D9B-9626-0CAE87DFFEF5}" type="parTrans" cxnId="{F7BB2C26-0866-44E0-A3CA-1983EFF51026}">
      <dgm:prSet/>
      <dgm:spPr/>
      <dgm:t>
        <a:bodyPr/>
        <a:lstStyle/>
        <a:p>
          <a:endParaRPr lang="en-US"/>
        </a:p>
      </dgm:t>
    </dgm:pt>
    <dgm:pt modelId="{208979FE-AAA7-4FB6-BB71-8D44BB45AB06}" type="sibTrans" cxnId="{F7BB2C26-0866-44E0-A3CA-1983EFF51026}">
      <dgm:prSet/>
      <dgm:spPr/>
      <dgm:t>
        <a:bodyPr/>
        <a:lstStyle/>
        <a:p>
          <a:endParaRPr lang="en-US"/>
        </a:p>
      </dgm:t>
    </dgm:pt>
    <dgm:pt modelId="{90305E18-8BDD-4200-A40E-83AE4103BEEE}" type="pres">
      <dgm:prSet presAssocID="{BF33152C-25D3-4528-B81A-F8503B6C6C28}" presName="linear" presStyleCnt="0">
        <dgm:presLayoutVars>
          <dgm:dir/>
          <dgm:animLvl val="lvl"/>
          <dgm:resizeHandles val="exact"/>
        </dgm:presLayoutVars>
      </dgm:prSet>
      <dgm:spPr/>
    </dgm:pt>
    <dgm:pt modelId="{0E1F2A85-3D40-4C5A-8132-F01A047D851A}" type="pres">
      <dgm:prSet presAssocID="{A70D1EF1-2938-4424-9833-651F0A618790}" presName="parentLin" presStyleCnt="0"/>
      <dgm:spPr/>
    </dgm:pt>
    <dgm:pt modelId="{F3C66932-F7A2-415F-B3AE-ECCEF53053CB}" type="pres">
      <dgm:prSet presAssocID="{A70D1EF1-2938-4424-9833-651F0A618790}" presName="parentLeftMargin" presStyleLbl="node1" presStyleIdx="0" presStyleCnt="3"/>
      <dgm:spPr/>
    </dgm:pt>
    <dgm:pt modelId="{EAEAE262-CD6C-4271-AD9A-4B82E0DDAF4C}" type="pres">
      <dgm:prSet presAssocID="{A70D1EF1-2938-4424-9833-651F0A6187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1A8E96-7A92-41C4-B790-48B9B49791CA}" type="pres">
      <dgm:prSet presAssocID="{A70D1EF1-2938-4424-9833-651F0A618790}" presName="negativeSpace" presStyleCnt="0"/>
      <dgm:spPr/>
    </dgm:pt>
    <dgm:pt modelId="{8B83BCCC-06FF-4AFC-81B6-97C68ED085AC}" type="pres">
      <dgm:prSet presAssocID="{A70D1EF1-2938-4424-9833-651F0A618790}" presName="childText" presStyleLbl="conFgAcc1" presStyleIdx="0" presStyleCnt="3">
        <dgm:presLayoutVars>
          <dgm:bulletEnabled val="1"/>
        </dgm:presLayoutVars>
      </dgm:prSet>
      <dgm:spPr/>
    </dgm:pt>
    <dgm:pt modelId="{16D2D1E7-E83F-46DD-957B-AF3020988013}" type="pres">
      <dgm:prSet presAssocID="{0AB44A24-B76D-4A51-98E1-6F21CFCD7A3C}" presName="spaceBetweenRectangles" presStyleCnt="0"/>
      <dgm:spPr/>
    </dgm:pt>
    <dgm:pt modelId="{7D56140E-2FCB-4456-AC4B-9DF0E4B3FC6A}" type="pres">
      <dgm:prSet presAssocID="{EBCE3F02-FF45-4818-90AF-AD26EA85737D}" presName="parentLin" presStyleCnt="0"/>
      <dgm:spPr/>
    </dgm:pt>
    <dgm:pt modelId="{5DEC436D-EB62-4494-90E2-8035A12BB117}" type="pres">
      <dgm:prSet presAssocID="{EBCE3F02-FF45-4818-90AF-AD26EA85737D}" presName="parentLeftMargin" presStyleLbl="node1" presStyleIdx="0" presStyleCnt="3"/>
      <dgm:spPr/>
    </dgm:pt>
    <dgm:pt modelId="{415B374D-DA59-490C-B896-712BC871369A}" type="pres">
      <dgm:prSet presAssocID="{EBCE3F02-FF45-4818-90AF-AD26EA8573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6E0DCC-89CF-4CDB-8CE5-46EE8034206E}" type="pres">
      <dgm:prSet presAssocID="{EBCE3F02-FF45-4818-90AF-AD26EA85737D}" presName="negativeSpace" presStyleCnt="0"/>
      <dgm:spPr/>
    </dgm:pt>
    <dgm:pt modelId="{B3057143-0416-4FED-B1E9-44085452E7FF}" type="pres">
      <dgm:prSet presAssocID="{EBCE3F02-FF45-4818-90AF-AD26EA85737D}" presName="childText" presStyleLbl="conFgAcc1" presStyleIdx="1" presStyleCnt="3">
        <dgm:presLayoutVars>
          <dgm:bulletEnabled val="1"/>
        </dgm:presLayoutVars>
      </dgm:prSet>
      <dgm:spPr/>
    </dgm:pt>
    <dgm:pt modelId="{4C8BB7C7-0A38-439B-A72B-A5946784197F}" type="pres">
      <dgm:prSet presAssocID="{EAF39E57-F3B3-453A-A172-3FDFA65A069C}" presName="spaceBetweenRectangles" presStyleCnt="0"/>
      <dgm:spPr/>
    </dgm:pt>
    <dgm:pt modelId="{09240E86-591E-4A6E-8D7D-6B8813942B43}" type="pres">
      <dgm:prSet presAssocID="{100C6841-5D92-4826-88AB-2B96EDA2FE6D}" presName="parentLin" presStyleCnt="0"/>
      <dgm:spPr/>
    </dgm:pt>
    <dgm:pt modelId="{814308B2-2661-4656-A94A-CF17DF9688F2}" type="pres">
      <dgm:prSet presAssocID="{100C6841-5D92-4826-88AB-2B96EDA2FE6D}" presName="parentLeftMargin" presStyleLbl="node1" presStyleIdx="1" presStyleCnt="3"/>
      <dgm:spPr/>
    </dgm:pt>
    <dgm:pt modelId="{79DFF3BA-0F51-47EA-B0A9-A34DEA78A892}" type="pres">
      <dgm:prSet presAssocID="{100C6841-5D92-4826-88AB-2B96EDA2FE6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5914611-A993-4666-B973-EA12767B9359}" type="pres">
      <dgm:prSet presAssocID="{100C6841-5D92-4826-88AB-2B96EDA2FE6D}" presName="negativeSpace" presStyleCnt="0"/>
      <dgm:spPr/>
    </dgm:pt>
    <dgm:pt modelId="{340E5DC6-054A-4D8D-8AA1-190F48B6EE6D}" type="pres">
      <dgm:prSet presAssocID="{100C6841-5D92-4826-88AB-2B96EDA2FE6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FA40405-E1D6-4C2D-AF93-596F48B72A93}" srcId="{BF33152C-25D3-4528-B81A-F8503B6C6C28}" destId="{A70D1EF1-2938-4424-9833-651F0A618790}" srcOrd="0" destOrd="0" parTransId="{70F7258F-12B6-4A13-B787-1A74E51DE5C1}" sibTransId="{0AB44A24-B76D-4A51-98E1-6F21CFCD7A3C}"/>
    <dgm:cxn modelId="{F7BB2C26-0866-44E0-A3CA-1983EFF51026}" srcId="{BF33152C-25D3-4528-B81A-F8503B6C6C28}" destId="{100C6841-5D92-4826-88AB-2B96EDA2FE6D}" srcOrd="2" destOrd="0" parTransId="{DDFCFB44-3FF5-4D9B-9626-0CAE87DFFEF5}" sibTransId="{208979FE-AAA7-4FB6-BB71-8D44BB45AB06}"/>
    <dgm:cxn modelId="{4645E95E-7DA0-49E8-9DCD-656E754C7252}" type="presOf" srcId="{100C6841-5D92-4826-88AB-2B96EDA2FE6D}" destId="{814308B2-2661-4656-A94A-CF17DF9688F2}" srcOrd="0" destOrd="0" presId="urn:microsoft.com/office/officeart/2005/8/layout/list1"/>
    <dgm:cxn modelId="{453FC56A-7ADC-475F-BDAB-136F29A9BF43}" srcId="{BF33152C-25D3-4528-B81A-F8503B6C6C28}" destId="{EBCE3F02-FF45-4818-90AF-AD26EA85737D}" srcOrd="1" destOrd="0" parTransId="{35018A5F-282C-4045-A2AB-2E998981253A}" sibTransId="{EAF39E57-F3B3-453A-A172-3FDFA65A069C}"/>
    <dgm:cxn modelId="{40AE9470-CF8D-434C-8DDD-09E4C342D11B}" type="presOf" srcId="{EBCE3F02-FF45-4818-90AF-AD26EA85737D}" destId="{415B374D-DA59-490C-B896-712BC871369A}" srcOrd="1" destOrd="0" presId="urn:microsoft.com/office/officeart/2005/8/layout/list1"/>
    <dgm:cxn modelId="{EEEDDA59-098C-428A-99EB-B564313B0291}" type="presOf" srcId="{22C3E609-2209-4D76-B4F1-611F59897AD3}" destId="{B3057143-0416-4FED-B1E9-44085452E7FF}" srcOrd="0" destOrd="0" presId="urn:microsoft.com/office/officeart/2005/8/layout/list1"/>
    <dgm:cxn modelId="{E5F38280-9C67-40E7-8835-CFFF2DD5CFD6}" srcId="{EBCE3F02-FF45-4818-90AF-AD26EA85737D}" destId="{AB5D5755-054E-4262-AED5-1279D5990BBF}" srcOrd="1" destOrd="0" parTransId="{181F4F0B-8253-4D27-8482-B35FCC88982F}" sibTransId="{CEC9C5E8-3C90-4624-9646-072028E537E7}"/>
    <dgm:cxn modelId="{4B6C1683-FABB-422B-B0E4-705241E0C8B1}" type="presOf" srcId="{A70D1EF1-2938-4424-9833-651F0A618790}" destId="{EAEAE262-CD6C-4271-AD9A-4B82E0DDAF4C}" srcOrd="1" destOrd="0" presId="urn:microsoft.com/office/officeart/2005/8/layout/list1"/>
    <dgm:cxn modelId="{2FB3BEB0-DABD-473E-AE80-1B7A58DECFD9}" type="presOf" srcId="{EBCE3F02-FF45-4818-90AF-AD26EA85737D}" destId="{5DEC436D-EB62-4494-90E2-8035A12BB117}" srcOrd="0" destOrd="0" presId="urn:microsoft.com/office/officeart/2005/8/layout/list1"/>
    <dgm:cxn modelId="{3D1EBFBB-4CD0-44D4-8895-5637916DB127}" type="presOf" srcId="{100C6841-5D92-4826-88AB-2B96EDA2FE6D}" destId="{79DFF3BA-0F51-47EA-B0A9-A34DEA78A892}" srcOrd="1" destOrd="0" presId="urn:microsoft.com/office/officeart/2005/8/layout/list1"/>
    <dgm:cxn modelId="{77B9D4C8-2830-4AF7-B2A4-FF24BA87ED5E}" type="presOf" srcId="{A70D1EF1-2938-4424-9833-651F0A618790}" destId="{F3C66932-F7A2-415F-B3AE-ECCEF53053CB}" srcOrd="0" destOrd="0" presId="urn:microsoft.com/office/officeart/2005/8/layout/list1"/>
    <dgm:cxn modelId="{4284F7DB-FB66-4C87-9B51-9449A6F28927}" type="presOf" srcId="{BF33152C-25D3-4528-B81A-F8503B6C6C28}" destId="{90305E18-8BDD-4200-A40E-83AE4103BEEE}" srcOrd="0" destOrd="0" presId="urn:microsoft.com/office/officeart/2005/8/layout/list1"/>
    <dgm:cxn modelId="{FB4178E8-7262-4FA6-A0A9-AC5F72E0199D}" type="presOf" srcId="{AB5D5755-054E-4262-AED5-1279D5990BBF}" destId="{B3057143-0416-4FED-B1E9-44085452E7FF}" srcOrd="0" destOrd="1" presId="urn:microsoft.com/office/officeart/2005/8/layout/list1"/>
    <dgm:cxn modelId="{9D77A0ED-C465-4557-9CF3-98047DE3A622}" srcId="{EBCE3F02-FF45-4818-90AF-AD26EA85737D}" destId="{22C3E609-2209-4D76-B4F1-611F59897AD3}" srcOrd="0" destOrd="0" parTransId="{76AB8D07-02AB-438A-84B7-3D0C4BDFC661}" sibTransId="{EDB96A28-CAAC-40BD-B7DE-005014D4A821}"/>
    <dgm:cxn modelId="{7300B465-F99C-4178-BE92-3FE8EB6378F1}" type="presParOf" srcId="{90305E18-8BDD-4200-A40E-83AE4103BEEE}" destId="{0E1F2A85-3D40-4C5A-8132-F01A047D851A}" srcOrd="0" destOrd="0" presId="urn:microsoft.com/office/officeart/2005/8/layout/list1"/>
    <dgm:cxn modelId="{F44A49D5-21A6-4FCB-A696-2E45132785A0}" type="presParOf" srcId="{0E1F2A85-3D40-4C5A-8132-F01A047D851A}" destId="{F3C66932-F7A2-415F-B3AE-ECCEF53053CB}" srcOrd="0" destOrd="0" presId="urn:microsoft.com/office/officeart/2005/8/layout/list1"/>
    <dgm:cxn modelId="{CD79218A-4AA6-47DF-BD5E-D85D209FA247}" type="presParOf" srcId="{0E1F2A85-3D40-4C5A-8132-F01A047D851A}" destId="{EAEAE262-CD6C-4271-AD9A-4B82E0DDAF4C}" srcOrd="1" destOrd="0" presId="urn:microsoft.com/office/officeart/2005/8/layout/list1"/>
    <dgm:cxn modelId="{43788503-598C-4E13-A62B-C5097E6636B6}" type="presParOf" srcId="{90305E18-8BDD-4200-A40E-83AE4103BEEE}" destId="{101A8E96-7A92-41C4-B790-48B9B49791CA}" srcOrd="1" destOrd="0" presId="urn:microsoft.com/office/officeart/2005/8/layout/list1"/>
    <dgm:cxn modelId="{873141C1-D84F-4F8C-B4AB-2349E98E0F8A}" type="presParOf" srcId="{90305E18-8BDD-4200-A40E-83AE4103BEEE}" destId="{8B83BCCC-06FF-4AFC-81B6-97C68ED085AC}" srcOrd="2" destOrd="0" presId="urn:microsoft.com/office/officeart/2005/8/layout/list1"/>
    <dgm:cxn modelId="{8D6BE3C9-8B47-4793-863A-14126859DC44}" type="presParOf" srcId="{90305E18-8BDD-4200-A40E-83AE4103BEEE}" destId="{16D2D1E7-E83F-46DD-957B-AF3020988013}" srcOrd="3" destOrd="0" presId="urn:microsoft.com/office/officeart/2005/8/layout/list1"/>
    <dgm:cxn modelId="{126E6C42-75DF-46FC-B16E-DC271AD772D3}" type="presParOf" srcId="{90305E18-8BDD-4200-A40E-83AE4103BEEE}" destId="{7D56140E-2FCB-4456-AC4B-9DF0E4B3FC6A}" srcOrd="4" destOrd="0" presId="urn:microsoft.com/office/officeart/2005/8/layout/list1"/>
    <dgm:cxn modelId="{5ADBA20B-A4DA-47F7-B9A6-302680A92833}" type="presParOf" srcId="{7D56140E-2FCB-4456-AC4B-9DF0E4B3FC6A}" destId="{5DEC436D-EB62-4494-90E2-8035A12BB117}" srcOrd="0" destOrd="0" presId="urn:microsoft.com/office/officeart/2005/8/layout/list1"/>
    <dgm:cxn modelId="{EBCA4CD8-E782-43F3-8647-0874228FF13D}" type="presParOf" srcId="{7D56140E-2FCB-4456-AC4B-9DF0E4B3FC6A}" destId="{415B374D-DA59-490C-B896-712BC871369A}" srcOrd="1" destOrd="0" presId="urn:microsoft.com/office/officeart/2005/8/layout/list1"/>
    <dgm:cxn modelId="{EE2DA217-D931-4D25-B681-D9DCF504B310}" type="presParOf" srcId="{90305E18-8BDD-4200-A40E-83AE4103BEEE}" destId="{316E0DCC-89CF-4CDB-8CE5-46EE8034206E}" srcOrd="5" destOrd="0" presId="urn:microsoft.com/office/officeart/2005/8/layout/list1"/>
    <dgm:cxn modelId="{7193D9CD-E65C-45FB-A561-9CC6E076A09B}" type="presParOf" srcId="{90305E18-8BDD-4200-A40E-83AE4103BEEE}" destId="{B3057143-0416-4FED-B1E9-44085452E7FF}" srcOrd="6" destOrd="0" presId="urn:microsoft.com/office/officeart/2005/8/layout/list1"/>
    <dgm:cxn modelId="{4D0D992D-B9ED-496F-BD06-02678586306D}" type="presParOf" srcId="{90305E18-8BDD-4200-A40E-83AE4103BEEE}" destId="{4C8BB7C7-0A38-439B-A72B-A5946784197F}" srcOrd="7" destOrd="0" presId="urn:microsoft.com/office/officeart/2005/8/layout/list1"/>
    <dgm:cxn modelId="{231627D3-D203-4D78-9AF8-8EA7F96060E6}" type="presParOf" srcId="{90305E18-8BDD-4200-A40E-83AE4103BEEE}" destId="{09240E86-591E-4A6E-8D7D-6B8813942B43}" srcOrd="8" destOrd="0" presId="urn:microsoft.com/office/officeart/2005/8/layout/list1"/>
    <dgm:cxn modelId="{6134E500-475C-4D89-B1F5-8B802CEEDA6B}" type="presParOf" srcId="{09240E86-591E-4A6E-8D7D-6B8813942B43}" destId="{814308B2-2661-4656-A94A-CF17DF9688F2}" srcOrd="0" destOrd="0" presId="urn:microsoft.com/office/officeart/2005/8/layout/list1"/>
    <dgm:cxn modelId="{FE259DE0-0F54-409B-BA96-6C6BEEE03660}" type="presParOf" srcId="{09240E86-591E-4A6E-8D7D-6B8813942B43}" destId="{79DFF3BA-0F51-47EA-B0A9-A34DEA78A892}" srcOrd="1" destOrd="0" presId="urn:microsoft.com/office/officeart/2005/8/layout/list1"/>
    <dgm:cxn modelId="{997E587D-D52F-4EBE-8FC1-CD27C248CC99}" type="presParOf" srcId="{90305E18-8BDD-4200-A40E-83AE4103BEEE}" destId="{D5914611-A993-4666-B973-EA12767B9359}" srcOrd="9" destOrd="0" presId="urn:microsoft.com/office/officeart/2005/8/layout/list1"/>
    <dgm:cxn modelId="{AB39798C-6579-4B38-8CDB-E9558FEA01F5}" type="presParOf" srcId="{90305E18-8BDD-4200-A40E-83AE4103BEEE}" destId="{340E5DC6-054A-4D8D-8AA1-190F48B6EE6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FEB280-902F-4587-8415-CEB15E10043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CF914B-4281-469F-848A-31561653C7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--help print the help list</a:t>
          </a:r>
        </a:p>
      </dgm:t>
    </dgm:pt>
    <dgm:pt modelId="{5B41DB43-ACB7-4377-9D77-80AD6EB6B2C1}" type="parTrans" cxnId="{4056E98C-9736-4A82-A7FF-1763CD59F709}">
      <dgm:prSet/>
      <dgm:spPr/>
      <dgm:t>
        <a:bodyPr/>
        <a:lstStyle/>
        <a:p>
          <a:endParaRPr lang="en-US"/>
        </a:p>
      </dgm:t>
    </dgm:pt>
    <dgm:pt modelId="{D52A79AE-708A-4C47-8FA7-33069420159D}" type="sibTrans" cxnId="{4056E98C-9736-4A82-A7FF-1763CD59F709}">
      <dgm:prSet/>
      <dgm:spPr/>
      <dgm:t>
        <a:bodyPr/>
        <a:lstStyle/>
        <a:p>
          <a:endParaRPr lang="en-US"/>
        </a:p>
      </dgm:t>
    </dgm:pt>
    <dgm:pt modelId="{C28B7256-B0E1-4E8C-895A-E70C6FC4D0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-d [morse] Decode the morse code</a:t>
          </a:r>
        </a:p>
      </dgm:t>
    </dgm:pt>
    <dgm:pt modelId="{6C25DE46-A5EF-4A1F-A706-19D39852A001}" type="parTrans" cxnId="{76D28BD5-567B-46F6-937D-5FA7CA6F03E3}">
      <dgm:prSet/>
      <dgm:spPr/>
      <dgm:t>
        <a:bodyPr/>
        <a:lstStyle/>
        <a:p>
          <a:endParaRPr lang="en-US"/>
        </a:p>
      </dgm:t>
    </dgm:pt>
    <dgm:pt modelId="{73D48DF4-70D1-4A2F-8BBB-D7B64EB0CCB1}" type="sibTrans" cxnId="{76D28BD5-567B-46F6-937D-5FA7CA6F03E3}">
      <dgm:prSet/>
      <dgm:spPr/>
      <dgm:t>
        <a:bodyPr/>
        <a:lstStyle/>
        <a:p>
          <a:endParaRPr lang="en-US"/>
        </a:p>
      </dgm:t>
    </dgm:pt>
    <dgm:pt modelId="{4880F21E-A6F7-49AD-B5A0-5839EA6B6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-e [text] Encode the text in morse code</a:t>
          </a:r>
        </a:p>
      </dgm:t>
    </dgm:pt>
    <dgm:pt modelId="{F0F4D138-126D-4A5D-8832-95FF44314DE0}" type="parTrans" cxnId="{E4DCAD7F-DF08-4737-8B03-603E0E14DD47}">
      <dgm:prSet/>
      <dgm:spPr/>
      <dgm:t>
        <a:bodyPr/>
        <a:lstStyle/>
        <a:p>
          <a:endParaRPr lang="en-US"/>
        </a:p>
      </dgm:t>
    </dgm:pt>
    <dgm:pt modelId="{E876958D-8C26-468E-BCE5-64889F506881}" type="sibTrans" cxnId="{E4DCAD7F-DF08-4737-8B03-603E0E14DD47}">
      <dgm:prSet/>
      <dgm:spPr/>
      <dgm:t>
        <a:bodyPr/>
        <a:lstStyle/>
        <a:p>
          <a:endParaRPr lang="en-US"/>
        </a:p>
      </dgm:t>
    </dgm:pt>
    <dgm:pt modelId="{624A1EB7-D435-4D20-825A-F03ED383C5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-g Launch the program with SDL2</a:t>
          </a:r>
        </a:p>
      </dgm:t>
    </dgm:pt>
    <dgm:pt modelId="{7407B7DA-835A-438C-8DAC-A237CED2B6DE}" type="parTrans" cxnId="{0076A55E-7496-4F5A-9F21-C2ED08050C00}">
      <dgm:prSet/>
      <dgm:spPr/>
      <dgm:t>
        <a:bodyPr/>
        <a:lstStyle/>
        <a:p>
          <a:endParaRPr lang="en-US"/>
        </a:p>
      </dgm:t>
    </dgm:pt>
    <dgm:pt modelId="{A071E298-B48A-4622-A0FA-22B642489394}" type="sibTrans" cxnId="{0076A55E-7496-4F5A-9F21-C2ED08050C00}">
      <dgm:prSet/>
      <dgm:spPr/>
      <dgm:t>
        <a:bodyPr/>
        <a:lstStyle/>
        <a:p>
          <a:endParaRPr lang="en-US"/>
        </a:p>
      </dgm:t>
    </dgm:pt>
    <dgm:pt modelId="{6DB8487A-EB70-4F86-910B-C2E18DB753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-a Print the morse table</a:t>
          </a:r>
        </a:p>
      </dgm:t>
    </dgm:pt>
    <dgm:pt modelId="{DBEECFB3-97C6-44CF-859C-616D49B97F58}" type="parTrans" cxnId="{9CC9F27B-FD3D-4B23-8855-89297367A23A}">
      <dgm:prSet/>
      <dgm:spPr/>
      <dgm:t>
        <a:bodyPr/>
        <a:lstStyle/>
        <a:p>
          <a:endParaRPr lang="en-US"/>
        </a:p>
      </dgm:t>
    </dgm:pt>
    <dgm:pt modelId="{444EED62-4A10-4DA8-BB75-73A22C5FABA7}" type="sibTrans" cxnId="{9CC9F27B-FD3D-4B23-8855-89297367A23A}">
      <dgm:prSet/>
      <dgm:spPr/>
      <dgm:t>
        <a:bodyPr/>
        <a:lstStyle/>
        <a:p>
          <a:endParaRPr lang="en-US"/>
        </a:p>
      </dgm:t>
    </dgm:pt>
    <dgm:pt modelId="{7B92D177-1892-468D-A802-5D0A14F3E7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-f [filename] -d/-e Decode or Encode a file</a:t>
          </a:r>
        </a:p>
      </dgm:t>
    </dgm:pt>
    <dgm:pt modelId="{B87BDFD7-834C-47CC-9725-B231EB21A70F}" type="parTrans" cxnId="{2FA962C5-8E82-493E-8A37-0FCEE646F519}">
      <dgm:prSet/>
      <dgm:spPr/>
      <dgm:t>
        <a:bodyPr/>
        <a:lstStyle/>
        <a:p>
          <a:endParaRPr lang="en-US"/>
        </a:p>
      </dgm:t>
    </dgm:pt>
    <dgm:pt modelId="{D3716C3C-BAAA-4198-9E68-BD4C330C4BE7}" type="sibTrans" cxnId="{2FA962C5-8E82-493E-8A37-0FCEE646F519}">
      <dgm:prSet/>
      <dgm:spPr/>
      <dgm:t>
        <a:bodyPr/>
        <a:lstStyle/>
        <a:p>
          <a:endParaRPr lang="en-US"/>
        </a:p>
      </dgm:t>
    </dgm:pt>
    <dgm:pt modelId="{9E9A869B-3756-4207-8E5C-35CEB7CF13D7}" type="pres">
      <dgm:prSet presAssocID="{3AFEB280-902F-4587-8415-CEB15E100439}" presName="root" presStyleCnt="0">
        <dgm:presLayoutVars>
          <dgm:dir/>
          <dgm:resizeHandles val="exact"/>
        </dgm:presLayoutVars>
      </dgm:prSet>
      <dgm:spPr/>
    </dgm:pt>
    <dgm:pt modelId="{8830A1ED-2A7F-425B-8216-A703A9175FE6}" type="pres">
      <dgm:prSet presAssocID="{92CF914B-4281-469F-848A-31561653C780}" presName="compNode" presStyleCnt="0"/>
      <dgm:spPr/>
    </dgm:pt>
    <dgm:pt modelId="{2B45F134-9896-4A8D-B80E-7E9F50CEA4F8}" type="pres">
      <dgm:prSet presAssocID="{92CF914B-4281-469F-848A-31561653C78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7ABAF6AF-E0EC-47C8-9A66-5264C3BF1FBE}" type="pres">
      <dgm:prSet presAssocID="{92CF914B-4281-469F-848A-31561653C780}" presName="spaceRect" presStyleCnt="0"/>
      <dgm:spPr/>
    </dgm:pt>
    <dgm:pt modelId="{152401D8-FF26-4C2B-AC99-1774A70FCA52}" type="pres">
      <dgm:prSet presAssocID="{92CF914B-4281-469F-848A-31561653C780}" presName="textRect" presStyleLbl="revTx" presStyleIdx="0" presStyleCnt="6">
        <dgm:presLayoutVars>
          <dgm:chMax val="1"/>
          <dgm:chPref val="1"/>
        </dgm:presLayoutVars>
      </dgm:prSet>
      <dgm:spPr/>
    </dgm:pt>
    <dgm:pt modelId="{D7BC9323-25C7-459E-B92C-91E19AD30ACA}" type="pres">
      <dgm:prSet presAssocID="{D52A79AE-708A-4C47-8FA7-33069420159D}" presName="sibTrans" presStyleCnt="0"/>
      <dgm:spPr/>
    </dgm:pt>
    <dgm:pt modelId="{EAD2BED2-604F-4F38-9D7F-34E0F7665C98}" type="pres">
      <dgm:prSet presAssocID="{C28B7256-B0E1-4E8C-895A-E70C6FC4D08F}" presName="compNode" presStyleCnt="0"/>
      <dgm:spPr/>
    </dgm:pt>
    <dgm:pt modelId="{320AFAB9-9107-43B9-91A6-C8D87BBACC81}" type="pres">
      <dgm:prSet presAssocID="{C28B7256-B0E1-4E8C-895A-E70C6FC4D08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009EEC48-3BC4-4141-95CF-7056539B2DBF}" type="pres">
      <dgm:prSet presAssocID="{C28B7256-B0E1-4E8C-895A-E70C6FC4D08F}" presName="spaceRect" presStyleCnt="0"/>
      <dgm:spPr/>
    </dgm:pt>
    <dgm:pt modelId="{D01EAF92-069A-46FC-AEC2-F67336233DFD}" type="pres">
      <dgm:prSet presAssocID="{C28B7256-B0E1-4E8C-895A-E70C6FC4D08F}" presName="textRect" presStyleLbl="revTx" presStyleIdx="1" presStyleCnt="6">
        <dgm:presLayoutVars>
          <dgm:chMax val="1"/>
          <dgm:chPref val="1"/>
        </dgm:presLayoutVars>
      </dgm:prSet>
      <dgm:spPr/>
    </dgm:pt>
    <dgm:pt modelId="{0179A1CB-6620-459E-BB83-59752C9BD027}" type="pres">
      <dgm:prSet presAssocID="{73D48DF4-70D1-4A2F-8BBB-D7B64EB0CCB1}" presName="sibTrans" presStyleCnt="0"/>
      <dgm:spPr/>
    </dgm:pt>
    <dgm:pt modelId="{0992AB2F-BCCE-4AB0-8314-EB78E895BE3B}" type="pres">
      <dgm:prSet presAssocID="{4880F21E-A6F7-49AD-B5A0-5839EA6B6C90}" presName="compNode" presStyleCnt="0"/>
      <dgm:spPr/>
    </dgm:pt>
    <dgm:pt modelId="{E1BDB903-CD61-4471-B46A-07C6BE41544B}" type="pres">
      <dgm:prSet presAssocID="{4880F21E-A6F7-49AD-B5A0-5839EA6B6C9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551785C-ECA3-44AC-8348-5FF2833C7585}" type="pres">
      <dgm:prSet presAssocID="{4880F21E-A6F7-49AD-B5A0-5839EA6B6C90}" presName="spaceRect" presStyleCnt="0"/>
      <dgm:spPr/>
    </dgm:pt>
    <dgm:pt modelId="{609ED681-0DF3-4A97-AF5F-52747DB88D6F}" type="pres">
      <dgm:prSet presAssocID="{4880F21E-A6F7-49AD-B5A0-5839EA6B6C90}" presName="textRect" presStyleLbl="revTx" presStyleIdx="2" presStyleCnt="6">
        <dgm:presLayoutVars>
          <dgm:chMax val="1"/>
          <dgm:chPref val="1"/>
        </dgm:presLayoutVars>
      </dgm:prSet>
      <dgm:spPr/>
    </dgm:pt>
    <dgm:pt modelId="{B8CCFB06-357A-4011-8C37-9E3B762563E8}" type="pres">
      <dgm:prSet presAssocID="{E876958D-8C26-468E-BCE5-64889F506881}" presName="sibTrans" presStyleCnt="0"/>
      <dgm:spPr/>
    </dgm:pt>
    <dgm:pt modelId="{0516227F-9F85-4B52-BC2E-4F863E908BEA}" type="pres">
      <dgm:prSet presAssocID="{624A1EB7-D435-4D20-825A-F03ED383C502}" presName="compNode" presStyleCnt="0"/>
      <dgm:spPr/>
    </dgm:pt>
    <dgm:pt modelId="{21C3CF85-3BCE-465B-B712-6BCED38591E2}" type="pres">
      <dgm:prSet presAssocID="{624A1EB7-D435-4D20-825A-F03ED383C50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F55438AA-B2CB-45BB-A98B-76379ADEFF2A}" type="pres">
      <dgm:prSet presAssocID="{624A1EB7-D435-4D20-825A-F03ED383C502}" presName="spaceRect" presStyleCnt="0"/>
      <dgm:spPr/>
    </dgm:pt>
    <dgm:pt modelId="{73AD2264-FE5B-406C-B4BD-FFED12DB4AB4}" type="pres">
      <dgm:prSet presAssocID="{624A1EB7-D435-4D20-825A-F03ED383C502}" presName="textRect" presStyleLbl="revTx" presStyleIdx="3" presStyleCnt="6">
        <dgm:presLayoutVars>
          <dgm:chMax val="1"/>
          <dgm:chPref val="1"/>
        </dgm:presLayoutVars>
      </dgm:prSet>
      <dgm:spPr/>
    </dgm:pt>
    <dgm:pt modelId="{02A5B28F-E988-4240-9A5A-258BBDFE3C96}" type="pres">
      <dgm:prSet presAssocID="{A071E298-B48A-4622-A0FA-22B642489394}" presName="sibTrans" presStyleCnt="0"/>
      <dgm:spPr/>
    </dgm:pt>
    <dgm:pt modelId="{C1F7708E-22CC-40DB-8E36-0A84055F490E}" type="pres">
      <dgm:prSet presAssocID="{6DB8487A-EB70-4F86-910B-C2E18DB7534D}" presName="compNode" presStyleCnt="0"/>
      <dgm:spPr/>
    </dgm:pt>
    <dgm:pt modelId="{FFA71AE8-B604-44DF-ACD1-4EF9705EA9CC}" type="pres">
      <dgm:prSet presAssocID="{6DB8487A-EB70-4F86-910B-C2E18DB7534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41F1AF2C-BD82-4481-99A6-1B5574AA4F29}" type="pres">
      <dgm:prSet presAssocID="{6DB8487A-EB70-4F86-910B-C2E18DB7534D}" presName="spaceRect" presStyleCnt="0"/>
      <dgm:spPr/>
    </dgm:pt>
    <dgm:pt modelId="{9B12310C-B7D2-44B1-9FA9-25091420401B}" type="pres">
      <dgm:prSet presAssocID="{6DB8487A-EB70-4F86-910B-C2E18DB7534D}" presName="textRect" presStyleLbl="revTx" presStyleIdx="4" presStyleCnt="6">
        <dgm:presLayoutVars>
          <dgm:chMax val="1"/>
          <dgm:chPref val="1"/>
        </dgm:presLayoutVars>
      </dgm:prSet>
      <dgm:spPr/>
    </dgm:pt>
    <dgm:pt modelId="{48772D14-ED5C-4F67-9B8D-D407148ACE69}" type="pres">
      <dgm:prSet presAssocID="{444EED62-4A10-4DA8-BB75-73A22C5FABA7}" presName="sibTrans" presStyleCnt="0"/>
      <dgm:spPr/>
    </dgm:pt>
    <dgm:pt modelId="{3DC24921-7A71-48CC-B1A0-7A383148F92E}" type="pres">
      <dgm:prSet presAssocID="{7B92D177-1892-468D-A802-5D0A14F3E741}" presName="compNode" presStyleCnt="0"/>
      <dgm:spPr/>
    </dgm:pt>
    <dgm:pt modelId="{2CC861B5-8C1B-48EA-BCC7-1CE8AC42A3D4}" type="pres">
      <dgm:prSet presAssocID="{7B92D177-1892-468D-A802-5D0A14F3E74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CE45EB2-60BA-4595-A432-7C25A59545F3}" type="pres">
      <dgm:prSet presAssocID="{7B92D177-1892-468D-A802-5D0A14F3E741}" presName="spaceRect" presStyleCnt="0"/>
      <dgm:spPr/>
    </dgm:pt>
    <dgm:pt modelId="{C29AD98D-3100-4239-BAAF-EA2E9BB6DBDB}" type="pres">
      <dgm:prSet presAssocID="{7B92D177-1892-468D-A802-5D0A14F3E74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A9E3B04-FED5-46F5-97BB-A4420A12FF2D}" type="presOf" srcId="{C28B7256-B0E1-4E8C-895A-E70C6FC4D08F}" destId="{D01EAF92-069A-46FC-AEC2-F67336233DFD}" srcOrd="0" destOrd="0" presId="urn:microsoft.com/office/officeart/2018/2/layout/IconLabelList"/>
    <dgm:cxn modelId="{28959D14-7047-4F39-B2A2-B76F1DA9D2CB}" type="presOf" srcId="{7B92D177-1892-468D-A802-5D0A14F3E741}" destId="{C29AD98D-3100-4239-BAAF-EA2E9BB6DBDB}" srcOrd="0" destOrd="0" presId="urn:microsoft.com/office/officeart/2018/2/layout/IconLabelList"/>
    <dgm:cxn modelId="{0076A55E-7496-4F5A-9F21-C2ED08050C00}" srcId="{3AFEB280-902F-4587-8415-CEB15E100439}" destId="{624A1EB7-D435-4D20-825A-F03ED383C502}" srcOrd="3" destOrd="0" parTransId="{7407B7DA-835A-438C-8DAC-A237CED2B6DE}" sibTransId="{A071E298-B48A-4622-A0FA-22B642489394}"/>
    <dgm:cxn modelId="{AF41A64B-C3A2-41A4-918E-D28B75E02DE1}" type="presOf" srcId="{624A1EB7-D435-4D20-825A-F03ED383C502}" destId="{73AD2264-FE5B-406C-B4BD-FFED12DB4AB4}" srcOrd="0" destOrd="0" presId="urn:microsoft.com/office/officeart/2018/2/layout/IconLabelList"/>
    <dgm:cxn modelId="{9CC9F27B-FD3D-4B23-8855-89297367A23A}" srcId="{3AFEB280-902F-4587-8415-CEB15E100439}" destId="{6DB8487A-EB70-4F86-910B-C2E18DB7534D}" srcOrd="4" destOrd="0" parTransId="{DBEECFB3-97C6-44CF-859C-616D49B97F58}" sibTransId="{444EED62-4A10-4DA8-BB75-73A22C5FABA7}"/>
    <dgm:cxn modelId="{E4DCAD7F-DF08-4737-8B03-603E0E14DD47}" srcId="{3AFEB280-902F-4587-8415-CEB15E100439}" destId="{4880F21E-A6F7-49AD-B5A0-5839EA6B6C90}" srcOrd="2" destOrd="0" parTransId="{F0F4D138-126D-4A5D-8832-95FF44314DE0}" sibTransId="{E876958D-8C26-468E-BCE5-64889F506881}"/>
    <dgm:cxn modelId="{4056E98C-9736-4A82-A7FF-1763CD59F709}" srcId="{3AFEB280-902F-4587-8415-CEB15E100439}" destId="{92CF914B-4281-469F-848A-31561653C780}" srcOrd="0" destOrd="0" parTransId="{5B41DB43-ACB7-4377-9D77-80AD6EB6B2C1}" sibTransId="{D52A79AE-708A-4C47-8FA7-33069420159D}"/>
    <dgm:cxn modelId="{07D9A78D-F9B4-424A-BD28-5B3FDB2AFFC2}" type="presOf" srcId="{3AFEB280-902F-4587-8415-CEB15E100439}" destId="{9E9A869B-3756-4207-8E5C-35CEB7CF13D7}" srcOrd="0" destOrd="0" presId="urn:microsoft.com/office/officeart/2018/2/layout/IconLabelList"/>
    <dgm:cxn modelId="{ED8E8F92-1BE0-49E4-8F06-DCC288E14BE5}" type="presOf" srcId="{6DB8487A-EB70-4F86-910B-C2E18DB7534D}" destId="{9B12310C-B7D2-44B1-9FA9-25091420401B}" srcOrd="0" destOrd="0" presId="urn:microsoft.com/office/officeart/2018/2/layout/IconLabelList"/>
    <dgm:cxn modelId="{A91E07AA-6DF2-4D75-A861-E25DA116E71E}" type="presOf" srcId="{92CF914B-4281-469F-848A-31561653C780}" destId="{152401D8-FF26-4C2B-AC99-1774A70FCA52}" srcOrd="0" destOrd="0" presId="urn:microsoft.com/office/officeart/2018/2/layout/IconLabelList"/>
    <dgm:cxn modelId="{4B97CDBF-CAF6-41C4-956C-5F1925745983}" type="presOf" srcId="{4880F21E-A6F7-49AD-B5A0-5839EA6B6C90}" destId="{609ED681-0DF3-4A97-AF5F-52747DB88D6F}" srcOrd="0" destOrd="0" presId="urn:microsoft.com/office/officeart/2018/2/layout/IconLabelList"/>
    <dgm:cxn modelId="{2FA962C5-8E82-493E-8A37-0FCEE646F519}" srcId="{3AFEB280-902F-4587-8415-CEB15E100439}" destId="{7B92D177-1892-468D-A802-5D0A14F3E741}" srcOrd="5" destOrd="0" parTransId="{B87BDFD7-834C-47CC-9725-B231EB21A70F}" sibTransId="{D3716C3C-BAAA-4198-9E68-BD4C330C4BE7}"/>
    <dgm:cxn modelId="{76D28BD5-567B-46F6-937D-5FA7CA6F03E3}" srcId="{3AFEB280-902F-4587-8415-CEB15E100439}" destId="{C28B7256-B0E1-4E8C-895A-E70C6FC4D08F}" srcOrd="1" destOrd="0" parTransId="{6C25DE46-A5EF-4A1F-A706-19D39852A001}" sibTransId="{73D48DF4-70D1-4A2F-8BBB-D7B64EB0CCB1}"/>
    <dgm:cxn modelId="{AC878807-549A-4E02-8932-0B8C25BA10F2}" type="presParOf" srcId="{9E9A869B-3756-4207-8E5C-35CEB7CF13D7}" destId="{8830A1ED-2A7F-425B-8216-A703A9175FE6}" srcOrd="0" destOrd="0" presId="urn:microsoft.com/office/officeart/2018/2/layout/IconLabelList"/>
    <dgm:cxn modelId="{F20E5B33-64F9-4EC6-AFDF-2C6AA99CFD1E}" type="presParOf" srcId="{8830A1ED-2A7F-425B-8216-A703A9175FE6}" destId="{2B45F134-9896-4A8D-B80E-7E9F50CEA4F8}" srcOrd="0" destOrd="0" presId="urn:microsoft.com/office/officeart/2018/2/layout/IconLabelList"/>
    <dgm:cxn modelId="{02F3A929-9899-4722-B46B-BFF555EDE183}" type="presParOf" srcId="{8830A1ED-2A7F-425B-8216-A703A9175FE6}" destId="{7ABAF6AF-E0EC-47C8-9A66-5264C3BF1FBE}" srcOrd="1" destOrd="0" presId="urn:microsoft.com/office/officeart/2018/2/layout/IconLabelList"/>
    <dgm:cxn modelId="{694D0522-14C7-43F5-B170-862E56C709FA}" type="presParOf" srcId="{8830A1ED-2A7F-425B-8216-A703A9175FE6}" destId="{152401D8-FF26-4C2B-AC99-1774A70FCA52}" srcOrd="2" destOrd="0" presId="urn:microsoft.com/office/officeart/2018/2/layout/IconLabelList"/>
    <dgm:cxn modelId="{C3EE36AD-4DE9-46C8-BA7B-9AD4B335A350}" type="presParOf" srcId="{9E9A869B-3756-4207-8E5C-35CEB7CF13D7}" destId="{D7BC9323-25C7-459E-B92C-91E19AD30ACA}" srcOrd="1" destOrd="0" presId="urn:microsoft.com/office/officeart/2018/2/layout/IconLabelList"/>
    <dgm:cxn modelId="{64802AAB-9331-4824-8D59-FE04ED71C1E2}" type="presParOf" srcId="{9E9A869B-3756-4207-8E5C-35CEB7CF13D7}" destId="{EAD2BED2-604F-4F38-9D7F-34E0F7665C98}" srcOrd="2" destOrd="0" presId="urn:microsoft.com/office/officeart/2018/2/layout/IconLabelList"/>
    <dgm:cxn modelId="{68358647-366B-4540-9185-D45999E4AEF7}" type="presParOf" srcId="{EAD2BED2-604F-4F38-9D7F-34E0F7665C98}" destId="{320AFAB9-9107-43B9-91A6-C8D87BBACC81}" srcOrd="0" destOrd="0" presId="urn:microsoft.com/office/officeart/2018/2/layout/IconLabelList"/>
    <dgm:cxn modelId="{F5CFAB4D-0124-405A-BD08-08301B4CD1F1}" type="presParOf" srcId="{EAD2BED2-604F-4F38-9D7F-34E0F7665C98}" destId="{009EEC48-3BC4-4141-95CF-7056539B2DBF}" srcOrd="1" destOrd="0" presId="urn:microsoft.com/office/officeart/2018/2/layout/IconLabelList"/>
    <dgm:cxn modelId="{6295DAC2-927C-4756-9A30-6C3AE06D341A}" type="presParOf" srcId="{EAD2BED2-604F-4F38-9D7F-34E0F7665C98}" destId="{D01EAF92-069A-46FC-AEC2-F67336233DFD}" srcOrd="2" destOrd="0" presId="urn:microsoft.com/office/officeart/2018/2/layout/IconLabelList"/>
    <dgm:cxn modelId="{1CD9450C-B52A-451A-A069-BAFBF3B2B7EB}" type="presParOf" srcId="{9E9A869B-3756-4207-8E5C-35CEB7CF13D7}" destId="{0179A1CB-6620-459E-BB83-59752C9BD027}" srcOrd="3" destOrd="0" presId="urn:microsoft.com/office/officeart/2018/2/layout/IconLabelList"/>
    <dgm:cxn modelId="{D5CFF5CD-A01C-4FF8-AA8C-A6BC290D45AA}" type="presParOf" srcId="{9E9A869B-3756-4207-8E5C-35CEB7CF13D7}" destId="{0992AB2F-BCCE-4AB0-8314-EB78E895BE3B}" srcOrd="4" destOrd="0" presId="urn:microsoft.com/office/officeart/2018/2/layout/IconLabelList"/>
    <dgm:cxn modelId="{569B7253-678A-4EDA-9DC1-A2A223EF7CDF}" type="presParOf" srcId="{0992AB2F-BCCE-4AB0-8314-EB78E895BE3B}" destId="{E1BDB903-CD61-4471-B46A-07C6BE41544B}" srcOrd="0" destOrd="0" presId="urn:microsoft.com/office/officeart/2018/2/layout/IconLabelList"/>
    <dgm:cxn modelId="{6DF72119-D288-4C96-ABEC-4CC2A1A1608B}" type="presParOf" srcId="{0992AB2F-BCCE-4AB0-8314-EB78E895BE3B}" destId="{1551785C-ECA3-44AC-8348-5FF2833C7585}" srcOrd="1" destOrd="0" presId="urn:microsoft.com/office/officeart/2018/2/layout/IconLabelList"/>
    <dgm:cxn modelId="{048044EF-7D14-437D-84B8-FDC8332AFEDE}" type="presParOf" srcId="{0992AB2F-BCCE-4AB0-8314-EB78E895BE3B}" destId="{609ED681-0DF3-4A97-AF5F-52747DB88D6F}" srcOrd="2" destOrd="0" presId="urn:microsoft.com/office/officeart/2018/2/layout/IconLabelList"/>
    <dgm:cxn modelId="{F382A4F2-AA3B-4C04-8246-3C594BC68481}" type="presParOf" srcId="{9E9A869B-3756-4207-8E5C-35CEB7CF13D7}" destId="{B8CCFB06-357A-4011-8C37-9E3B762563E8}" srcOrd="5" destOrd="0" presId="urn:microsoft.com/office/officeart/2018/2/layout/IconLabelList"/>
    <dgm:cxn modelId="{AADA00CD-3C30-4A15-B056-B3982725569B}" type="presParOf" srcId="{9E9A869B-3756-4207-8E5C-35CEB7CF13D7}" destId="{0516227F-9F85-4B52-BC2E-4F863E908BEA}" srcOrd="6" destOrd="0" presId="urn:microsoft.com/office/officeart/2018/2/layout/IconLabelList"/>
    <dgm:cxn modelId="{0EC79D13-65AD-424A-9C3C-125426C84689}" type="presParOf" srcId="{0516227F-9F85-4B52-BC2E-4F863E908BEA}" destId="{21C3CF85-3BCE-465B-B712-6BCED38591E2}" srcOrd="0" destOrd="0" presId="urn:microsoft.com/office/officeart/2018/2/layout/IconLabelList"/>
    <dgm:cxn modelId="{C3ECB44C-78E2-4C87-B23A-89828C11CC57}" type="presParOf" srcId="{0516227F-9F85-4B52-BC2E-4F863E908BEA}" destId="{F55438AA-B2CB-45BB-A98B-76379ADEFF2A}" srcOrd="1" destOrd="0" presId="urn:microsoft.com/office/officeart/2018/2/layout/IconLabelList"/>
    <dgm:cxn modelId="{DF938E41-7FB5-4BE8-BB57-9F7E413E74CE}" type="presParOf" srcId="{0516227F-9F85-4B52-BC2E-4F863E908BEA}" destId="{73AD2264-FE5B-406C-B4BD-FFED12DB4AB4}" srcOrd="2" destOrd="0" presId="urn:microsoft.com/office/officeart/2018/2/layout/IconLabelList"/>
    <dgm:cxn modelId="{2EA9F21A-30E1-4AEA-9842-437B12B0BB04}" type="presParOf" srcId="{9E9A869B-3756-4207-8E5C-35CEB7CF13D7}" destId="{02A5B28F-E988-4240-9A5A-258BBDFE3C96}" srcOrd="7" destOrd="0" presId="urn:microsoft.com/office/officeart/2018/2/layout/IconLabelList"/>
    <dgm:cxn modelId="{BD012C9A-C1ED-4467-AE18-77C190D0114B}" type="presParOf" srcId="{9E9A869B-3756-4207-8E5C-35CEB7CF13D7}" destId="{C1F7708E-22CC-40DB-8E36-0A84055F490E}" srcOrd="8" destOrd="0" presId="urn:microsoft.com/office/officeart/2018/2/layout/IconLabelList"/>
    <dgm:cxn modelId="{BCA3B569-9BB3-42E6-935F-923C5C468335}" type="presParOf" srcId="{C1F7708E-22CC-40DB-8E36-0A84055F490E}" destId="{FFA71AE8-B604-44DF-ACD1-4EF9705EA9CC}" srcOrd="0" destOrd="0" presId="urn:microsoft.com/office/officeart/2018/2/layout/IconLabelList"/>
    <dgm:cxn modelId="{5745F272-0759-44A0-88F0-E75E50029950}" type="presParOf" srcId="{C1F7708E-22CC-40DB-8E36-0A84055F490E}" destId="{41F1AF2C-BD82-4481-99A6-1B5574AA4F29}" srcOrd="1" destOrd="0" presId="urn:microsoft.com/office/officeart/2018/2/layout/IconLabelList"/>
    <dgm:cxn modelId="{6B0B53DA-80D7-40FF-B1B3-4D33009AC156}" type="presParOf" srcId="{C1F7708E-22CC-40DB-8E36-0A84055F490E}" destId="{9B12310C-B7D2-44B1-9FA9-25091420401B}" srcOrd="2" destOrd="0" presId="urn:microsoft.com/office/officeart/2018/2/layout/IconLabelList"/>
    <dgm:cxn modelId="{70C25DC8-2E3F-45AB-8550-6C7CD9D00A24}" type="presParOf" srcId="{9E9A869B-3756-4207-8E5C-35CEB7CF13D7}" destId="{48772D14-ED5C-4F67-9B8D-D407148ACE69}" srcOrd="9" destOrd="0" presId="urn:microsoft.com/office/officeart/2018/2/layout/IconLabelList"/>
    <dgm:cxn modelId="{4005BC4A-BEE3-4260-A232-605BB8BF4AEA}" type="presParOf" srcId="{9E9A869B-3756-4207-8E5C-35CEB7CF13D7}" destId="{3DC24921-7A71-48CC-B1A0-7A383148F92E}" srcOrd="10" destOrd="0" presId="urn:microsoft.com/office/officeart/2018/2/layout/IconLabelList"/>
    <dgm:cxn modelId="{F724F82B-17AF-4732-9476-94470214915F}" type="presParOf" srcId="{3DC24921-7A71-48CC-B1A0-7A383148F92E}" destId="{2CC861B5-8C1B-48EA-BCC7-1CE8AC42A3D4}" srcOrd="0" destOrd="0" presId="urn:microsoft.com/office/officeart/2018/2/layout/IconLabelList"/>
    <dgm:cxn modelId="{56FBD5FB-33EB-4EF7-99C1-145479559BEC}" type="presParOf" srcId="{3DC24921-7A71-48CC-B1A0-7A383148F92E}" destId="{9CE45EB2-60BA-4595-A432-7C25A59545F3}" srcOrd="1" destOrd="0" presId="urn:microsoft.com/office/officeart/2018/2/layout/IconLabelList"/>
    <dgm:cxn modelId="{312BE103-B11D-40CE-A974-D420E15EFC24}" type="presParOf" srcId="{3DC24921-7A71-48CC-B1A0-7A383148F92E}" destId="{C29AD98D-3100-4239-BAAF-EA2E9BB6DB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85BD50-6803-4DAD-AF52-39CBADE9558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34A23C-EB32-4899-B59C-D657B8EF4EE7}">
      <dgm:prSet/>
      <dgm:spPr/>
      <dgm:t>
        <a:bodyPr/>
        <a:lstStyle/>
        <a:p>
          <a:r>
            <a:rPr lang="en-US"/>
            <a:t>new_node() – O(1) </a:t>
          </a:r>
        </a:p>
      </dgm:t>
    </dgm:pt>
    <dgm:pt modelId="{637BF6F1-5721-4FFC-AE5B-791AAC2A90C5}" type="parTrans" cxnId="{C21A2B56-F150-423A-A154-52D38FC5B7C1}">
      <dgm:prSet/>
      <dgm:spPr/>
      <dgm:t>
        <a:bodyPr/>
        <a:lstStyle/>
        <a:p>
          <a:endParaRPr lang="en-US"/>
        </a:p>
      </dgm:t>
    </dgm:pt>
    <dgm:pt modelId="{86F9C1C3-4074-4BEA-9C04-14191725F6ED}" type="sibTrans" cxnId="{C21A2B56-F150-423A-A154-52D38FC5B7C1}">
      <dgm:prSet/>
      <dgm:spPr/>
      <dgm:t>
        <a:bodyPr/>
        <a:lstStyle/>
        <a:p>
          <a:endParaRPr lang="en-US"/>
        </a:p>
      </dgm:t>
    </dgm:pt>
    <dgm:pt modelId="{BDBB8E65-F307-4D67-A54E-1A6041D5034D}">
      <dgm:prSet/>
      <dgm:spPr/>
      <dgm:t>
        <a:bodyPr/>
        <a:lstStyle/>
        <a:p>
          <a:r>
            <a:rPr lang="en-US"/>
            <a:t>It returns tree node in constant time</a:t>
          </a:r>
        </a:p>
      </dgm:t>
    </dgm:pt>
    <dgm:pt modelId="{A0832DE9-04BC-41DC-ACBA-851AEA6BFE0C}" type="parTrans" cxnId="{1E3DB17F-7F9F-4616-934A-6C532608BC68}">
      <dgm:prSet/>
      <dgm:spPr/>
      <dgm:t>
        <a:bodyPr/>
        <a:lstStyle/>
        <a:p>
          <a:endParaRPr lang="en-US"/>
        </a:p>
      </dgm:t>
    </dgm:pt>
    <dgm:pt modelId="{CF94282D-D139-42DB-836F-ACA857CAA6BD}" type="sibTrans" cxnId="{1E3DB17F-7F9F-4616-934A-6C532608BC68}">
      <dgm:prSet/>
      <dgm:spPr/>
      <dgm:t>
        <a:bodyPr/>
        <a:lstStyle/>
        <a:p>
          <a:endParaRPr lang="en-US"/>
        </a:p>
      </dgm:t>
    </dgm:pt>
    <dgm:pt modelId="{7BDE17D7-FA00-47F2-8FE7-F8C23C7D6E69}">
      <dgm:prSet/>
      <dgm:spPr/>
      <dgm:t>
        <a:bodyPr/>
        <a:lstStyle/>
        <a:p>
          <a:r>
            <a:rPr lang="en-US"/>
            <a:t>add_char() – O(n)  	n- number of nodes</a:t>
          </a:r>
        </a:p>
      </dgm:t>
    </dgm:pt>
    <dgm:pt modelId="{9FE6B633-697C-423D-B9DE-A645FB0869B0}" type="parTrans" cxnId="{1520FEB5-D790-4D01-813D-065A1926CF60}">
      <dgm:prSet/>
      <dgm:spPr/>
      <dgm:t>
        <a:bodyPr/>
        <a:lstStyle/>
        <a:p>
          <a:endParaRPr lang="en-US"/>
        </a:p>
      </dgm:t>
    </dgm:pt>
    <dgm:pt modelId="{668686B8-19E9-46C1-8015-5091EFD32A85}" type="sibTrans" cxnId="{1520FEB5-D790-4D01-813D-065A1926CF60}">
      <dgm:prSet/>
      <dgm:spPr/>
      <dgm:t>
        <a:bodyPr/>
        <a:lstStyle/>
        <a:p>
          <a:endParaRPr lang="en-US"/>
        </a:p>
      </dgm:t>
    </dgm:pt>
    <dgm:pt modelId="{DA7D1FE0-6337-40BA-9D18-10D1261B9C6E}">
      <dgm:prSet/>
      <dgm:spPr/>
      <dgm:t>
        <a:bodyPr/>
        <a:lstStyle/>
        <a:p>
          <a:r>
            <a:rPr lang="en-US"/>
            <a:t>It takes linear time to add character to string.(For given program it will take constant</a:t>
          </a:r>
        </a:p>
      </dgm:t>
    </dgm:pt>
    <dgm:pt modelId="{3A14B8CE-A2FF-4EED-9688-C6D0D525BF53}" type="parTrans" cxnId="{D4088733-508D-49EF-94CF-00C34B180972}">
      <dgm:prSet/>
      <dgm:spPr/>
      <dgm:t>
        <a:bodyPr/>
        <a:lstStyle/>
        <a:p>
          <a:endParaRPr lang="en-US"/>
        </a:p>
      </dgm:t>
    </dgm:pt>
    <dgm:pt modelId="{48C5502F-95DB-4902-B56B-46A2475D46C6}" type="sibTrans" cxnId="{D4088733-508D-49EF-94CF-00C34B180972}">
      <dgm:prSet/>
      <dgm:spPr/>
      <dgm:t>
        <a:bodyPr/>
        <a:lstStyle/>
        <a:p>
          <a:endParaRPr lang="en-US"/>
        </a:p>
      </dgm:t>
    </dgm:pt>
    <dgm:pt modelId="{5871DB34-87B6-428E-9295-23274931839B}">
      <dgm:prSet/>
      <dgm:spPr/>
      <dgm:t>
        <a:bodyPr/>
        <a:lstStyle/>
        <a:p>
          <a:r>
            <a:rPr lang="en-US"/>
            <a:t>i.e., O(1) because we add only limited character in tree.)</a:t>
          </a:r>
        </a:p>
      </dgm:t>
    </dgm:pt>
    <dgm:pt modelId="{DFCE6F64-DDD3-409A-A53F-A0C6A3B23FDE}" type="parTrans" cxnId="{49631CC2-0C80-4964-8DDD-9F8151CC22B2}">
      <dgm:prSet/>
      <dgm:spPr/>
      <dgm:t>
        <a:bodyPr/>
        <a:lstStyle/>
        <a:p>
          <a:endParaRPr lang="en-US"/>
        </a:p>
      </dgm:t>
    </dgm:pt>
    <dgm:pt modelId="{AEA72893-FD12-45BC-A20B-7F86F0F65B6A}" type="sibTrans" cxnId="{49631CC2-0C80-4964-8DDD-9F8151CC22B2}">
      <dgm:prSet/>
      <dgm:spPr/>
      <dgm:t>
        <a:bodyPr/>
        <a:lstStyle/>
        <a:p>
          <a:endParaRPr lang="en-US"/>
        </a:p>
      </dgm:t>
    </dgm:pt>
    <dgm:pt modelId="{150269D1-3CE5-474E-9420-F1A08429D1D7}">
      <dgm:prSet/>
      <dgm:spPr/>
      <dgm:t>
        <a:bodyPr/>
        <a:lstStyle/>
        <a:p>
          <a:r>
            <a:rPr lang="en-US"/>
            <a:t>initTree() – O(1)</a:t>
          </a:r>
        </a:p>
      </dgm:t>
    </dgm:pt>
    <dgm:pt modelId="{F7AA3364-7A5B-454F-AC09-C7DEF74D16CE}" type="parTrans" cxnId="{BD468DF8-065E-4EE0-9FD5-E96B30A66CC7}">
      <dgm:prSet/>
      <dgm:spPr/>
      <dgm:t>
        <a:bodyPr/>
        <a:lstStyle/>
        <a:p>
          <a:endParaRPr lang="en-US"/>
        </a:p>
      </dgm:t>
    </dgm:pt>
    <dgm:pt modelId="{2F9ED512-6EA3-41F4-8470-291E122FFB8B}" type="sibTrans" cxnId="{BD468DF8-065E-4EE0-9FD5-E96B30A66CC7}">
      <dgm:prSet/>
      <dgm:spPr/>
      <dgm:t>
        <a:bodyPr/>
        <a:lstStyle/>
        <a:p>
          <a:endParaRPr lang="en-US"/>
        </a:p>
      </dgm:t>
    </dgm:pt>
    <dgm:pt modelId="{60D8D515-0B74-47AC-9221-63E2EE0EF80A}">
      <dgm:prSet/>
      <dgm:spPr/>
      <dgm:t>
        <a:bodyPr/>
        <a:lstStyle/>
        <a:p>
          <a:r>
            <a:rPr lang="en-US"/>
            <a:t>This function calls add_char() for constant time</a:t>
          </a:r>
        </a:p>
      </dgm:t>
    </dgm:pt>
    <dgm:pt modelId="{5BF780D5-A528-43F5-A398-FFD6C88489A9}" type="parTrans" cxnId="{295BAFF2-B20B-473C-AE6A-7E8417982C4E}">
      <dgm:prSet/>
      <dgm:spPr/>
      <dgm:t>
        <a:bodyPr/>
        <a:lstStyle/>
        <a:p>
          <a:endParaRPr lang="en-US"/>
        </a:p>
      </dgm:t>
    </dgm:pt>
    <dgm:pt modelId="{8AAA8011-9A0C-4341-8328-81A2E91ED5B7}" type="sibTrans" cxnId="{295BAFF2-B20B-473C-AE6A-7E8417982C4E}">
      <dgm:prSet/>
      <dgm:spPr/>
      <dgm:t>
        <a:bodyPr/>
        <a:lstStyle/>
        <a:p>
          <a:endParaRPr lang="en-US"/>
        </a:p>
      </dgm:t>
    </dgm:pt>
    <dgm:pt modelId="{BC1FAB8B-6AC9-4B37-BF99-66694BB4BE35}">
      <dgm:prSet/>
      <dgm:spPr/>
      <dgm:t>
        <a:bodyPr/>
        <a:lstStyle/>
        <a:p>
          <a:r>
            <a:rPr lang="en-US"/>
            <a:t>seekChar() – O(n)	 n- number of nodes</a:t>
          </a:r>
        </a:p>
      </dgm:t>
    </dgm:pt>
    <dgm:pt modelId="{15387495-8B6E-456F-9C7D-62209DD71A88}" type="parTrans" cxnId="{5385D5A5-33A3-420C-888F-F200570C24C9}">
      <dgm:prSet/>
      <dgm:spPr/>
      <dgm:t>
        <a:bodyPr/>
        <a:lstStyle/>
        <a:p>
          <a:endParaRPr lang="en-US"/>
        </a:p>
      </dgm:t>
    </dgm:pt>
    <dgm:pt modelId="{CC6BCAE4-594C-4D99-8EFD-90721133BBF3}" type="sibTrans" cxnId="{5385D5A5-33A3-420C-888F-F200570C24C9}">
      <dgm:prSet/>
      <dgm:spPr/>
      <dgm:t>
        <a:bodyPr/>
        <a:lstStyle/>
        <a:p>
          <a:endParaRPr lang="en-US"/>
        </a:p>
      </dgm:t>
    </dgm:pt>
    <dgm:pt modelId="{77D71B5E-4A64-479F-AE15-5301652BF8E5}">
      <dgm:prSet/>
      <dgm:spPr/>
      <dgm:t>
        <a:bodyPr/>
        <a:lstStyle/>
        <a:p>
          <a:r>
            <a:rPr lang="en-US"/>
            <a:t>It search for character in tree </a:t>
          </a:r>
        </a:p>
      </dgm:t>
    </dgm:pt>
    <dgm:pt modelId="{0F74A7CE-044C-4D01-8DC8-A7E495DC6A65}" type="parTrans" cxnId="{9297F568-24C0-43C3-B029-CD39A9B48DF7}">
      <dgm:prSet/>
      <dgm:spPr/>
      <dgm:t>
        <a:bodyPr/>
        <a:lstStyle/>
        <a:p>
          <a:endParaRPr lang="en-US"/>
        </a:p>
      </dgm:t>
    </dgm:pt>
    <dgm:pt modelId="{BEC40788-C166-4F74-9B54-E920223816D0}" type="sibTrans" cxnId="{9297F568-24C0-43C3-B029-CD39A9B48DF7}">
      <dgm:prSet/>
      <dgm:spPr/>
      <dgm:t>
        <a:bodyPr/>
        <a:lstStyle/>
        <a:p>
          <a:endParaRPr lang="en-US"/>
        </a:p>
      </dgm:t>
    </dgm:pt>
    <dgm:pt modelId="{D679733F-A8AE-4113-B70B-2C7FFBB7054D}">
      <dgm:prSet/>
      <dgm:spPr/>
      <dgm:t>
        <a:bodyPr/>
        <a:lstStyle/>
        <a:p>
          <a:r>
            <a:rPr lang="en-US"/>
            <a:t>Decoding() – O(n)	 n- number of nodes</a:t>
          </a:r>
        </a:p>
      </dgm:t>
    </dgm:pt>
    <dgm:pt modelId="{E7AE60FC-DA8E-424B-8EF0-C7AD2B43181E}" type="parTrans" cxnId="{F0846369-03CD-4EE6-B1DE-702336164608}">
      <dgm:prSet/>
      <dgm:spPr/>
      <dgm:t>
        <a:bodyPr/>
        <a:lstStyle/>
        <a:p>
          <a:endParaRPr lang="en-US"/>
        </a:p>
      </dgm:t>
    </dgm:pt>
    <dgm:pt modelId="{85867A3B-74CE-4CC5-88B5-47FB36355DC3}" type="sibTrans" cxnId="{F0846369-03CD-4EE6-B1DE-702336164608}">
      <dgm:prSet/>
      <dgm:spPr/>
      <dgm:t>
        <a:bodyPr/>
        <a:lstStyle/>
        <a:p>
          <a:endParaRPr lang="en-US"/>
        </a:p>
      </dgm:t>
    </dgm:pt>
    <dgm:pt modelId="{616BFC29-A0C3-4E68-9141-3194E6AA2BFC}">
      <dgm:prSet/>
      <dgm:spPr/>
      <dgm:t>
        <a:bodyPr/>
        <a:lstStyle/>
        <a:p>
          <a:r>
            <a:rPr lang="en-US"/>
            <a:t>Takes linear time to decode</a:t>
          </a:r>
        </a:p>
      </dgm:t>
    </dgm:pt>
    <dgm:pt modelId="{7D1EF256-062B-4ED8-8485-80032202DDCD}" type="parTrans" cxnId="{07B99166-B2B1-4430-87F2-52B093019E42}">
      <dgm:prSet/>
      <dgm:spPr/>
      <dgm:t>
        <a:bodyPr/>
        <a:lstStyle/>
        <a:p>
          <a:endParaRPr lang="en-US"/>
        </a:p>
      </dgm:t>
    </dgm:pt>
    <dgm:pt modelId="{1CE2AB76-C238-495A-A3E8-03D0F3B5BA43}" type="sibTrans" cxnId="{07B99166-B2B1-4430-87F2-52B093019E42}">
      <dgm:prSet/>
      <dgm:spPr/>
      <dgm:t>
        <a:bodyPr/>
        <a:lstStyle/>
        <a:p>
          <a:endParaRPr lang="en-US"/>
        </a:p>
      </dgm:t>
    </dgm:pt>
    <dgm:pt modelId="{808B90C9-DA5D-45D7-9A16-21AE217C1BF9}" type="pres">
      <dgm:prSet presAssocID="{6C85BD50-6803-4DAD-AF52-39CBADE95586}" presName="linear" presStyleCnt="0">
        <dgm:presLayoutVars>
          <dgm:animLvl val="lvl"/>
          <dgm:resizeHandles val="exact"/>
        </dgm:presLayoutVars>
      </dgm:prSet>
      <dgm:spPr/>
    </dgm:pt>
    <dgm:pt modelId="{20D8B41B-5B29-40BF-91D1-F71D1CCE2B08}" type="pres">
      <dgm:prSet presAssocID="{EE34A23C-EB32-4899-B59C-D657B8EF4EE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EB11ED8-45A5-4F02-8984-DC8E1C5E030A}" type="pres">
      <dgm:prSet presAssocID="{EE34A23C-EB32-4899-B59C-D657B8EF4EE7}" presName="childText" presStyleLbl="revTx" presStyleIdx="0" presStyleCnt="5">
        <dgm:presLayoutVars>
          <dgm:bulletEnabled val="1"/>
        </dgm:presLayoutVars>
      </dgm:prSet>
      <dgm:spPr/>
    </dgm:pt>
    <dgm:pt modelId="{D28D5703-6857-4B7E-93CC-DF48557BD1CF}" type="pres">
      <dgm:prSet presAssocID="{7BDE17D7-FA00-47F2-8FE7-F8C23C7D6E6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4AD16C5-DE24-440B-8974-5C3A3A730E84}" type="pres">
      <dgm:prSet presAssocID="{7BDE17D7-FA00-47F2-8FE7-F8C23C7D6E69}" presName="childText" presStyleLbl="revTx" presStyleIdx="1" presStyleCnt="5">
        <dgm:presLayoutVars>
          <dgm:bulletEnabled val="1"/>
        </dgm:presLayoutVars>
      </dgm:prSet>
      <dgm:spPr/>
    </dgm:pt>
    <dgm:pt modelId="{46763CC6-78F3-442E-B9D0-28E400A2C255}" type="pres">
      <dgm:prSet presAssocID="{150269D1-3CE5-474E-9420-F1A08429D1D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8E5933-D522-4E45-AE79-351A9C1EDA3C}" type="pres">
      <dgm:prSet presAssocID="{150269D1-3CE5-474E-9420-F1A08429D1D7}" presName="childText" presStyleLbl="revTx" presStyleIdx="2" presStyleCnt="5">
        <dgm:presLayoutVars>
          <dgm:bulletEnabled val="1"/>
        </dgm:presLayoutVars>
      </dgm:prSet>
      <dgm:spPr/>
    </dgm:pt>
    <dgm:pt modelId="{4ECC7319-B478-4CDC-B434-93B58F0605A3}" type="pres">
      <dgm:prSet presAssocID="{BC1FAB8B-6AC9-4B37-BF99-66694BB4BE3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588FA89-784F-4EA9-996B-28A013935C66}" type="pres">
      <dgm:prSet presAssocID="{BC1FAB8B-6AC9-4B37-BF99-66694BB4BE35}" presName="childText" presStyleLbl="revTx" presStyleIdx="3" presStyleCnt="5">
        <dgm:presLayoutVars>
          <dgm:bulletEnabled val="1"/>
        </dgm:presLayoutVars>
      </dgm:prSet>
      <dgm:spPr/>
    </dgm:pt>
    <dgm:pt modelId="{B975EDE6-3025-40D8-9FF2-767CB4D43F04}" type="pres">
      <dgm:prSet presAssocID="{D679733F-A8AE-4113-B70B-2C7FFBB7054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6226039-3D36-424A-A8CB-4096749D0B11}" type="pres">
      <dgm:prSet presAssocID="{D679733F-A8AE-4113-B70B-2C7FFBB7054D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08F31C14-7DDF-4856-BBE4-8F376C59F9D8}" type="presOf" srcId="{7BDE17D7-FA00-47F2-8FE7-F8C23C7D6E69}" destId="{D28D5703-6857-4B7E-93CC-DF48557BD1CF}" srcOrd="0" destOrd="0" presId="urn:microsoft.com/office/officeart/2005/8/layout/vList2"/>
    <dgm:cxn modelId="{D4088733-508D-49EF-94CF-00C34B180972}" srcId="{7BDE17D7-FA00-47F2-8FE7-F8C23C7D6E69}" destId="{DA7D1FE0-6337-40BA-9D18-10D1261B9C6E}" srcOrd="0" destOrd="0" parTransId="{3A14B8CE-A2FF-4EED-9688-C6D0D525BF53}" sibTransId="{48C5502F-95DB-4902-B56B-46A2475D46C6}"/>
    <dgm:cxn modelId="{91CB3D60-79D0-423B-BD05-B98A2B788DA3}" type="presOf" srcId="{BDBB8E65-F307-4D67-A54E-1A6041D5034D}" destId="{0EB11ED8-45A5-4F02-8984-DC8E1C5E030A}" srcOrd="0" destOrd="0" presId="urn:microsoft.com/office/officeart/2005/8/layout/vList2"/>
    <dgm:cxn modelId="{14F4A660-1F4A-465A-8FC5-122F286043E6}" type="presOf" srcId="{EE34A23C-EB32-4899-B59C-D657B8EF4EE7}" destId="{20D8B41B-5B29-40BF-91D1-F71D1CCE2B08}" srcOrd="0" destOrd="0" presId="urn:microsoft.com/office/officeart/2005/8/layout/vList2"/>
    <dgm:cxn modelId="{D5147463-F047-424B-881F-ED5DD1107CFD}" type="presOf" srcId="{5871DB34-87B6-428E-9295-23274931839B}" destId="{D4AD16C5-DE24-440B-8974-5C3A3A730E84}" srcOrd="0" destOrd="1" presId="urn:microsoft.com/office/officeart/2005/8/layout/vList2"/>
    <dgm:cxn modelId="{07B99166-B2B1-4430-87F2-52B093019E42}" srcId="{D679733F-A8AE-4113-B70B-2C7FFBB7054D}" destId="{616BFC29-A0C3-4E68-9141-3194E6AA2BFC}" srcOrd="0" destOrd="0" parTransId="{7D1EF256-062B-4ED8-8485-80032202DDCD}" sibTransId="{1CE2AB76-C238-495A-A3E8-03D0F3B5BA43}"/>
    <dgm:cxn modelId="{9297F568-24C0-43C3-B029-CD39A9B48DF7}" srcId="{BC1FAB8B-6AC9-4B37-BF99-66694BB4BE35}" destId="{77D71B5E-4A64-479F-AE15-5301652BF8E5}" srcOrd="0" destOrd="0" parTransId="{0F74A7CE-044C-4D01-8DC8-A7E495DC6A65}" sibTransId="{BEC40788-C166-4F74-9B54-E920223816D0}"/>
    <dgm:cxn modelId="{F0846369-03CD-4EE6-B1DE-702336164608}" srcId="{6C85BD50-6803-4DAD-AF52-39CBADE95586}" destId="{D679733F-A8AE-4113-B70B-2C7FFBB7054D}" srcOrd="4" destOrd="0" parTransId="{E7AE60FC-DA8E-424B-8EF0-C7AD2B43181E}" sibTransId="{85867A3B-74CE-4CC5-88B5-47FB36355DC3}"/>
    <dgm:cxn modelId="{C21A2B56-F150-423A-A154-52D38FC5B7C1}" srcId="{6C85BD50-6803-4DAD-AF52-39CBADE95586}" destId="{EE34A23C-EB32-4899-B59C-D657B8EF4EE7}" srcOrd="0" destOrd="0" parTransId="{637BF6F1-5721-4FFC-AE5B-791AAC2A90C5}" sibTransId="{86F9C1C3-4074-4BEA-9C04-14191725F6ED}"/>
    <dgm:cxn modelId="{DB42937D-B59A-40A6-A559-6F4AB1A165F9}" type="presOf" srcId="{6C85BD50-6803-4DAD-AF52-39CBADE95586}" destId="{808B90C9-DA5D-45D7-9A16-21AE217C1BF9}" srcOrd="0" destOrd="0" presId="urn:microsoft.com/office/officeart/2005/8/layout/vList2"/>
    <dgm:cxn modelId="{1E3DB17F-7F9F-4616-934A-6C532608BC68}" srcId="{EE34A23C-EB32-4899-B59C-D657B8EF4EE7}" destId="{BDBB8E65-F307-4D67-A54E-1A6041D5034D}" srcOrd="0" destOrd="0" parTransId="{A0832DE9-04BC-41DC-ACBA-851AEA6BFE0C}" sibTransId="{CF94282D-D139-42DB-836F-ACA857CAA6BD}"/>
    <dgm:cxn modelId="{C8CD1391-0C0B-47AB-B197-EFA95E7BE6D1}" type="presOf" srcId="{77D71B5E-4A64-479F-AE15-5301652BF8E5}" destId="{B588FA89-784F-4EA9-996B-28A013935C66}" srcOrd="0" destOrd="0" presId="urn:microsoft.com/office/officeart/2005/8/layout/vList2"/>
    <dgm:cxn modelId="{9710E7A1-28BD-49A8-8DD2-005C367E0E73}" type="presOf" srcId="{BC1FAB8B-6AC9-4B37-BF99-66694BB4BE35}" destId="{4ECC7319-B478-4CDC-B434-93B58F0605A3}" srcOrd="0" destOrd="0" presId="urn:microsoft.com/office/officeart/2005/8/layout/vList2"/>
    <dgm:cxn modelId="{5385D5A5-33A3-420C-888F-F200570C24C9}" srcId="{6C85BD50-6803-4DAD-AF52-39CBADE95586}" destId="{BC1FAB8B-6AC9-4B37-BF99-66694BB4BE35}" srcOrd="3" destOrd="0" parTransId="{15387495-8B6E-456F-9C7D-62209DD71A88}" sibTransId="{CC6BCAE4-594C-4D99-8EFD-90721133BBF3}"/>
    <dgm:cxn modelId="{11972EB2-A937-4A9A-BD31-A4E3B2D3D9AA}" type="presOf" srcId="{150269D1-3CE5-474E-9420-F1A08429D1D7}" destId="{46763CC6-78F3-442E-B9D0-28E400A2C255}" srcOrd="0" destOrd="0" presId="urn:microsoft.com/office/officeart/2005/8/layout/vList2"/>
    <dgm:cxn modelId="{1520FEB5-D790-4D01-813D-065A1926CF60}" srcId="{6C85BD50-6803-4DAD-AF52-39CBADE95586}" destId="{7BDE17D7-FA00-47F2-8FE7-F8C23C7D6E69}" srcOrd="1" destOrd="0" parTransId="{9FE6B633-697C-423D-B9DE-A645FB0869B0}" sibTransId="{668686B8-19E9-46C1-8015-5091EFD32A85}"/>
    <dgm:cxn modelId="{49631CC2-0C80-4964-8DDD-9F8151CC22B2}" srcId="{DA7D1FE0-6337-40BA-9D18-10D1261B9C6E}" destId="{5871DB34-87B6-428E-9295-23274931839B}" srcOrd="0" destOrd="0" parTransId="{DFCE6F64-DDD3-409A-A53F-A0C6A3B23FDE}" sibTransId="{AEA72893-FD12-45BC-A20B-7F86F0F65B6A}"/>
    <dgm:cxn modelId="{2246C6CC-67DD-46F9-B38A-E218F37F59EC}" type="presOf" srcId="{DA7D1FE0-6337-40BA-9D18-10D1261B9C6E}" destId="{D4AD16C5-DE24-440B-8974-5C3A3A730E84}" srcOrd="0" destOrd="0" presId="urn:microsoft.com/office/officeart/2005/8/layout/vList2"/>
    <dgm:cxn modelId="{EC5DF6D5-DDE5-4A53-BC82-AA20831F544F}" type="presOf" srcId="{D679733F-A8AE-4113-B70B-2C7FFBB7054D}" destId="{B975EDE6-3025-40D8-9FF2-767CB4D43F04}" srcOrd="0" destOrd="0" presId="urn:microsoft.com/office/officeart/2005/8/layout/vList2"/>
    <dgm:cxn modelId="{D39DF4E9-1E2C-49AC-8035-3544C2D727B1}" type="presOf" srcId="{616BFC29-A0C3-4E68-9141-3194E6AA2BFC}" destId="{76226039-3D36-424A-A8CB-4096749D0B11}" srcOrd="0" destOrd="0" presId="urn:microsoft.com/office/officeart/2005/8/layout/vList2"/>
    <dgm:cxn modelId="{DFE81EEB-C179-4273-BFB5-AD9E3C32D176}" type="presOf" srcId="{60D8D515-0B74-47AC-9221-63E2EE0EF80A}" destId="{C98E5933-D522-4E45-AE79-351A9C1EDA3C}" srcOrd="0" destOrd="0" presId="urn:microsoft.com/office/officeart/2005/8/layout/vList2"/>
    <dgm:cxn modelId="{295BAFF2-B20B-473C-AE6A-7E8417982C4E}" srcId="{150269D1-3CE5-474E-9420-F1A08429D1D7}" destId="{60D8D515-0B74-47AC-9221-63E2EE0EF80A}" srcOrd="0" destOrd="0" parTransId="{5BF780D5-A528-43F5-A398-FFD6C88489A9}" sibTransId="{8AAA8011-9A0C-4341-8328-81A2E91ED5B7}"/>
    <dgm:cxn modelId="{BD468DF8-065E-4EE0-9FD5-E96B30A66CC7}" srcId="{6C85BD50-6803-4DAD-AF52-39CBADE95586}" destId="{150269D1-3CE5-474E-9420-F1A08429D1D7}" srcOrd="2" destOrd="0" parTransId="{F7AA3364-7A5B-454F-AC09-C7DEF74D16CE}" sibTransId="{2F9ED512-6EA3-41F4-8470-291E122FFB8B}"/>
    <dgm:cxn modelId="{6F52B893-53EE-4362-B8EE-C5B17CA2ED64}" type="presParOf" srcId="{808B90C9-DA5D-45D7-9A16-21AE217C1BF9}" destId="{20D8B41B-5B29-40BF-91D1-F71D1CCE2B08}" srcOrd="0" destOrd="0" presId="urn:microsoft.com/office/officeart/2005/8/layout/vList2"/>
    <dgm:cxn modelId="{4A498FB9-DBBD-474E-8121-B9BD89C81E85}" type="presParOf" srcId="{808B90C9-DA5D-45D7-9A16-21AE217C1BF9}" destId="{0EB11ED8-45A5-4F02-8984-DC8E1C5E030A}" srcOrd="1" destOrd="0" presId="urn:microsoft.com/office/officeart/2005/8/layout/vList2"/>
    <dgm:cxn modelId="{687F8754-513D-4A7F-BC1D-B3A722FF7BFB}" type="presParOf" srcId="{808B90C9-DA5D-45D7-9A16-21AE217C1BF9}" destId="{D28D5703-6857-4B7E-93CC-DF48557BD1CF}" srcOrd="2" destOrd="0" presId="urn:microsoft.com/office/officeart/2005/8/layout/vList2"/>
    <dgm:cxn modelId="{1118F219-F3F8-416E-AD70-8CC33D5D328F}" type="presParOf" srcId="{808B90C9-DA5D-45D7-9A16-21AE217C1BF9}" destId="{D4AD16C5-DE24-440B-8974-5C3A3A730E84}" srcOrd="3" destOrd="0" presId="urn:microsoft.com/office/officeart/2005/8/layout/vList2"/>
    <dgm:cxn modelId="{A8F6308A-24EA-4150-92D9-8879FBA0CC0D}" type="presParOf" srcId="{808B90C9-DA5D-45D7-9A16-21AE217C1BF9}" destId="{46763CC6-78F3-442E-B9D0-28E400A2C255}" srcOrd="4" destOrd="0" presId="urn:microsoft.com/office/officeart/2005/8/layout/vList2"/>
    <dgm:cxn modelId="{4F591606-0092-4B71-94F4-75FB6852D3EA}" type="presParOf" srcId="{808B90C9-DA5D-45D7-9A16-21AE217C1BF9}" destId="{C98E5933-D522-4E45-AE79-351A9C1EDA3C}" srcOrd="5" destOrd="0" presId="urn:microsoft.com/office/officeart/2005/8/layout/vList2"/>
    <dgm:cxn modelId="{4AF8ACCB-EE64-44B9-86B9-9A3814A5D9EE}" type="presParOf" srcId="{808B90C9-DA5D-45D7-9A16-21AE217C1BF9}" destId="{4ECC7319-B478-4CDC-B434-93B58F0605A3}" srcOrd="6" destOrd="0" presId="urn:microsoft.com/office/officeart/2005/8/layout/vList2"/>
    <dgm:cxn modelId="{060EF346-1F4D-42FA-AC65-03CC66146356}" type="presParOf" srcId="{808B90C9-DA5D-45D7-9A16-21AE217C1BF9}" destId="{B588FA89-784F-4EA9-996B-28A013935C66}" srcOrd="7" destOrd="0" presId="urn:microsoft.com/office/officeart/2005/8/layout/vList2"/>
    <dgm:cxn modelId="{FC1224A5-B0DE-48EA-A58C-DD884DC2CEB8}" type="presParOf" srcId="{808B90C9-DA5D-45D7-9A16-21AE217C1BF9}" destId="{B975EDE6-3025-40D8-9FF2-767CB4D43F04}" srcOrd="8" destOrd="0" presId="urn:microsoft.com/office/officeart/2005/8/layout/vList2"/>
    <dgm:cxn modelId="{BD2A164F-28E6-415B-A750-B5C3FDBFF832}" type="presParOf" srcId="{808B90C9-DA5D-45D7-9A16-21AE217C1BF9}" destId="{76226039-3D36-424A-A8CB-4096749D0B1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70917-A24F-41C9-82FA-8D59FFE77EDD}">
      <dsp:nvSpPr>
        <dsp:cNvPr id="0" name=""/>
        <dsp:cNvSpPr/>
      </dsp:nvSpPr>
      <dsp:spPr>
        <a:xfrm>
          <a:off x="723553" y="2495"/>
          <a:ext cx="4364020" cy="2618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Every character replaced by a series of ‘dots’ and ‘dashes’ </a:t>
          </a:r>
        </a:p>
      </dsp:txBody>
      <dsp:txXfrm>
        <a:off x="723553" y="2495"/>
        <a:ext cx="4364020" cy="2618412"/>
      </dsp:txXfrm>
    </dsp:sp>
    <dsp:sp modelId="{5CD916D5-0058-4D4D-B700-AAEC07759373}">
      <dsp:nvSpPr>
        <dsp:cNvPr id="0" name=""/>
        <dsp:cNvSpPr/>
      </dsp:nvSpPr>
      <dsp:spPr>
        <a:xfrm>
          <a:off x="723553" y="3057310"/>
          <a:ext cx="4364020" cy="261841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case of encryption, we take each letter or character (if not a space) from a word one at a time and match it with its corresponding morse table stored in data structure that we have chosen like Tree.</a:t>
          </a:r>
        </a:p>
      </dsp:txBody>
      <dsp:txXfrm>
        <a:off x="723553" y="3057310"/>
        <a:ext cx="4364020" cy="2618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DE939-32A5-4C49-8268-74FA9341DB36}">
      <dsp:nvSpPr>
        <dsp:cNvPr id="0" name=""/>
        <dsp:cNvSpPr/>
      </dsp:nvSpPr>
      <dsp:spPr>
        <a:xfrm>
          <a:off x="0" y="0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0A104-A39C-4521-8539-15A0088CE29F}">
      <dsp:nvSpPr>
        <dsp:cNvPr id="0" name=""/>
        <dsp:cNvSpPr/>
      </dsp:nvSpPr>
      <dsp:spPr>
        <a:xfrm>
          <a:off x="0" y="0"/>
          <a:ext cx="5811128" cy="283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In case of decoding, we</a:t>
          </a:r>
        </a:p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traverse till separator and compare with table.</a:t>
          </a:r>
        </a:p>
      </dsp:txBody>
      <dsp:txXfrm>
        <a:off x="0" y="0"/>
        <a:ext cx="5811128" cy="2839109"/>
      </dsp:txXfrm>
    </dsp:sp>
    <dsp:sp modelId="{517D5D15-D11B-4949-ADBF-C80B487E0B4F}">
      <dsp:nvSpPr>
        <dsp:cNvPr id="0" name=""/>
        <dsp:cNvSpPr/>
      </dsp:nvSpPr>
      <dsp:spPr>
        <a:xfrm>
          <a:off x="0" y="2839109"/>
          <a:ext cx="58111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92141-5351-4D4C-BCB3-E36B2C9E0872}">
      <dsp:nvSpPr>
        <dsp:cNvPr id="0" name=""/>
        <dsp:cNvSpPr/>
      </dsp:nvSpPr>
      <dsp:spPr>
        <a:xfrm>
          <a:off x="0" y="2839109"/>
          <a:ext cx="5811128" cy="283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Now we convert that code to character and append to outputted string.</a:t>
          </a:r>
        </a:p>
      </dsp:txBody>
      <dsp:txXfrm>
        <a:off x="0" y="2839109"/>
        <a:ext cx="5811128" cy="2839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3BCCC-06FF-4AFC-81B6-97C68ED085AC}">
      <dsp:nvSpPr>
        <dsp:cNvPr id="0" name=""/>
        <dsp:cNvSpPr/>
      </dsp:nvSpPr>
      <dsp:spPr>
        <a:xfrm>
          <a:off x="0" y="557114"/>
          <a:ext cx="5811128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AE262-CD6C-4271-AD9A-4B82E0DDAF4C}">
      <dsp:nvSpPr>
        <dsp:cNvPr id="0" name=""/>
        <dsp:cNvSpPr/>
      </dsp:nvSpPr>
      <dsp:spPr>
        <a:xfrm>
          <a:off x="290556" y="55274"/>
          <a:ext cx="4067789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Encode</a:t>
          </a:r>
          <a:endParaRPr lang="en-US" sz="3400" kern="1200"/>
        </a:p>
      </dsp:txBody>
      <dsp:txXfrm>
        <a:off x="339552" y="104270"/>
        <a:ext cx="3969797" cy="905688"/>
      </dsp:txXfrm>
    </dsp:sp>
    <dsp:sp modelId="{B3057143-0416-4FED-B1E9-44085452E7FF}">
      <dsp:nvSpPr>
        <dsp:cNvPr id="0" name=""/>
        <dsp:cNvSpPr/>
      </dsp:nvSpPr>
      <dsp:spPr>
        <a:xfrm>
          <a:off x="0" y="2099354"/>
          <a:ext cx="5811128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708152" rIns="4510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/>
            <a:t>Both For Strings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/>
            <a:t>Also, for File</a:t>
          </a:r>
          <a:endParaRPr lang="en-US" sz="3400" kern="1200"/>
        </a:p>
      </dsp:txBody>
      <dsp:txXfrm>
        <a:off x="0" y="2099354"/>
        <a:ext cx="5811128" cy="1981350"/>
      </dsp:txXfrm>
    </dsp:sp>
    <dsp:sp modelId="{415B374D-DA59-490C-B896-712BC871369A}">
      <dsp:nvSpPr>
        <dsp:cNvPr id="0" name=""/>
        <dsp:cNvSpPr/>
      </dsp:nvSpPr>
      <dsp:spPr>
        <a:xfrm>
          <a:off x="290556" y="1597514"/>
          <a:ext cx="4067789" cy="10036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Decode</a:t>
          </a:r>
          <a:endParaRPr lang="en-US" sz="3400" kern="1200"/>
        </a:p>
      </dsp:txBody>
      <dsp:txXfrm>
        <a:off x="339552" y="1646510"/>
        <a:ext cx="3969797" cy="905688"/>
      </dsp:txXfrm>
    </dsp:sp>
    <dsp:sp modelId="{340E5DC6-054A-4D8D-8AA1-190F48B6EE6D}">
      <dsp:nvSpPr>
        <dsp:cNvPr id="0" name=""/>
        <dsp:cNvSpPr/>
      </dsp:nvSpPr>
      <dsp:spPr>
        <a:xfrm>
          <a:off x="0" y="4766144"/>
          <a:ext cx="5811128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FF3BA-0F51-47EA-B0A9-A34DEA78A892}">
      <dsp:nvSpPr>
        <dsp:cNvPr id="0" name=""/>
        <dsp:cNvSpPr/>
      </dsp:nvSpPr>
      <dsp:spPr>
        <a:xfrm>
          <a:off x="290556" y="4264304"/>
          <a:ext cx="4067789" cy="10036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GUI based</a:t>
          </a:r>
          <a:endParaRPr lang="en-US" sz="3400" kern="1200"/>
        </a:p>
      </dsp:txBody>
      <dsp:txXfrm>
        <a:off x="339552" y="4313300"/>
        <a:ext cx="3969797" cy="905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5F134-9896-4A8D-B80E-7E9F50CEA4F8}">
      <dsp:nvSpPr>
        <dsp:cNvPr id="0" name=""/>
        <dsp:cNvSpPr/>
      </dsp:nvSpPr>
      <dsp:spPr>
        <a:xfrm>
          <a:off x="432220" y="847496"/>
          <a:ext cx="705585" cy="705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401D8-FF26-4C2B-AC99-1774A70FCA52}">
      <dsp:nvSpPr>
        <dsp:cNvPr id="0" name=""/>
        <dsp:cNvSpPr/>
      </dsp:nvSpPr>
      <dsp:spPr>
        <a:xfrm>
          <a:off x="1029" y="1824139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--help print the help list</a:t>
          </a:r>
        </a:p>
      </dsp:txBody>
      <dsp:txXfrm>
        <a:off x="1029" y="1824139"/>
        <a:ext cx="1567968" cy="627187"/>
      </dsp:txXfrm>
    </dsp:sp>
    <dsp:sp modelId="{320AFAB9-9107-43B9-91A6-C8D87BBACC81}">
      <dsp:nvSpPr>
        <dsp:cNvPr id="0" name=""/>
        <dsp:cNvSpPr/>
      </dsp:nvSpPr>
      <dsp:spPr>
        <a:xfrm>
          <a:off x="2274584" y="847496"/>
          <a:ext cx="705585" cy="705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EAF92-069A-46FC-AEC2-F67336233DFD}">
      <dsp:nvSpPr>
        <dsp:cNvPr id="0" name=""/>
        <dsp:cNvSpPr/>
      </dsp:nvSpPr>
      <dsp:spPr>
        <a:xfrm>
          <a:off x="1843392" y="1824139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-d [morse] Decode the morse code</a:t>
          </a:r>
        </a:p>
      </dsp:txBody>
      <dsp:txXfrm>
        <a:off x="1843392" y="1824139"/>
        <a:ext cx="1567968" cy="627187"/>
      </dsp:txXfrm>
    </dsp:sp>
    <dsp:sp modelId="{E1BDB903-CD61-4471-B46A-07C6BE41544B}">
      <dsp:nvSpPr>
        <dsp:cNvPr id="0" name=""/>
        <dsp:cNvSpPr/>
      </dsp:nvSpPr>
      <dsp:spPr>
        <a:xfrm>
          <a:off x="4116947" y="847496"/>
          <a:ext cx="705585" cy="705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ED681-0DF3-4A97-AF5F-52747DB88D6F}">
      <dsp:nvSpPr>
        <dsp:cNvPr id="0" name=""/>
        <dsp:cNvSpPr/>
      </dsp:nvSpPr>
      <dsp:spPr>
        <a:xfrm>
          <a:off x="3685755" y="1824139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-e [text] Encode the text in morse code</a:t>
          </a:r>
        </a:p>
      </dsp:txBody>
      <dsp:txXfrm>
        <a:off x="3685755" y="1824139"/>
        <a:ext cx="1567968" cy="627187"/>
      </dsp:txXfrm>
    </dsp:sp>
    <dsp:sp modelId="{21C3CF85-3BCE-465B-B712-6BCED38591E2}">
      <dsp:nvSpPr>
        <dsp:cNvPr id="0" name=""/>
        <dsp:cNvSpPr/>
      </dsp:nvSpPr>
      <dsp:spPr>
        <a:xfrm>
          <a:off x="432220" y="2843319"/>
          <a:ext cx="705585" cy="7055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D2264-FE5B-406C-B4BD-FFED12DB4AB4}">
      <dsp:nvSpPr>
        <dsp:cNvPr id="0" name=""/>
        <dsp:cNvSpPr/>
      </dsp:nvSpPr>
      <dsp:spPr>
        <a:xfrm>
          <a:off x="1029" y="3819962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-g Launch the program with SDL2</a:t>
          </a:r>
        </a:p>
      </dsp:txBody>
      <dsp:txXfrm>
        <a:off x="1029" y="3819962"/>
        <a:ext cx="1567968" cy="627187"/>
      </dsp:txXfrm>
    </dsp:sp>
    <dsp:sp modelId="{FFA71AE8-B604-44DF-ACD1-4EF9705EA9CC}">
      <dsp:nvSpPr>
        <dsp:cNvPr id="0" name=""/>
        <dsp:cNvSpPr/>
      </dsp:nvSpPr>
      <dsp:spPr>
        <a:xfrm>
          <a:off x="2274584" y="2843319"/>
          <a:ext cx="705585" cy="7055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2310C-B7D2-44B1-9FA9-25091420401B}">
      <dsp:nvSpPr>
        <dsp:cNvPr id="0" name=""/>
        <dsp:cNvSpPr/>
      </dsp:nvSpPr>
      <dsp:spPr>
        <a:xfrm>
          <a:off x="1843392" y="3819962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-a Print the morse table</a:t>
          </a:r>
        </a:p>
      </dsp:txBody>
      <dsp:txXfrm>
        <a:off x="1843392" y="3819962"/>
        <a:ext cx="1567968" cy="627187"/>
      </dsp:txXfrm>
    </dsp:sp>
    <dsp:sp modelId="{2CC861B5-8C1B-48EA-BCC7-1CE8AC42A3D4}">
      <dsp:nvSpPr>
        <dsp:cNvPr id="0" name=""/>
        <dsp:cNvSpPr/>
      </dsp:nvSpPr>
      <dsp:spPr>
        <a:xfrm>
          <a:off x="4116947" y="2843319"/>
          <a:ext cx="705585" cy="7055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AD98D-3100-4239-BAAF-EA2E9BB6DBDB}">
      <dsp:nvSpPr>
        <dsp:cNvPr id="0" name=""/>
        <dsp:cNvSpPr/>
      </dsp:nvSpPr>
      <dsp:spPr>
        <a:xfrm>
          <a:off x="3685755" y="3819962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-f [filename] -d/-e Decode or Encode a file</a:t>
          </a:r>
        </a:p>
      </dsp:txBody>
      <dsp:txXfrm>
        <a:off x="3685755" y="3819962"/>
        <a:ext cx="1567968" cy="6271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8B41B-5B29-40BF-91D1-F71D1CCE2B08}">
      <dsp:nvSpPr>
        <dsp:cNvPr id="0" name=""/>
        <dsp:cNvSpPr/>
      </dsp:nvSpPr>
      <dsp:spPr>
        <a:xfrm>
          <a:off x="0" y="126891"/>
          <a:ext cx="5811128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new_node() – O(1) </a:t>
          </a:r>
        </a:p>
      </dsp:txBody>
      <dsp:txXfrm>
        <a:off x="26930" y="153821"/>
        <a:ext cx="5757268" cy="497795"/>
      </dsp:txXfrm>
    </dsp:sp>
    <dsp:sp modelId="{0EB11ED8-45A5-4F02-8984-DC8E1C5E030A}">
      <dsp:nvSpPr>
        <dsp:cNvPr id="0" name=""/>
        <dsp:cNvSpPr/>
      </dsp:nvSpPr>
      <dsp:spPr>
        <a:xfrm>
          <a:off x="0" y="678546"/>
          <a:ext cx="581112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It returns tree node in constant time</a:t>
          </a:r>
        </a:p>
      </dsp:txBody>
      <dsp:txXfrm>
        <a:off x="0" y="678546"/>
        <a:ext cx="5811128" cy="380880"/>
      </dsp:txXfrm>
    </dsp:sp>
    <dsp:sp modelId="{D28D5703-6857-4B7E-93CC-DF48557BD1CF}">
      <dsp:nvSpPr>
        <dsp:cNvPr id="0" name=""/>
        <dsp:cNvSpPr/>
      </dsp:nvSpPr>
      <dsp:spPr>
        <a:xfrm>
          <a:off x="0" y="1059426"/>
          <a:ext cx="5811128" cy="55165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add_char() – O(n)  	n- number of nodes</a:t>
          </a:r>
        </a:p>
      </dsp:txBody>
      <dsp:txXfrm>
        <a:off x="26930" y="1086356"/>
        <a:ext cx="5757268" cy="497795"/>
      </dsp:txXfrm>
    </dsp:sp>
    <dsp:sp modelId="{D4AD16C5-DE24-440B-8974-5C3A3A730E84}">
      <dsp:nvSpPr>
        <dsp:cNvPr id="0" name=""/>
        <dsp:cNvSpPr/>
      </dsp:nvSpPr>
      <dsp:spPr>
        <a:xfrm>
          <a:off x="0" y="1611082"/>
          <a:ext cx="5811128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It takes linear time to add character to string.(For given program it will take constant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i.e., O(1) because we add only limited character in tree.)</a:t>
          </a:r>
        </a:p>
      </dsp:txBody>
      <dsp:txXfrm>
        <a:off x="0" y="1611082"/>
        <a:ext cx="5811128" cy="1142640"/>
      </dsp:txXfrm>
    </dsp:sp>
    <dsp:sp modelId="{46763CC6-78F3-442E-B9D0-28E400A2C255}">
      <dsp:nvSpPr>
        <dsp:cNvPr id="0" name=""/>
        <dsp:cNvSpPr/>
      </dsp:nvSpPr>
      <dsp:spPr>
        <a:xfrm>
          <a:off x="0" y="2753721"/>
          <a:ext cx="5811128" cy="55165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initTree() – O(1)</a:t>
          </a:r>
        </a:p>
      </dsp:txBody>
      <dsp:txXfrm>
        <a:off x="26930" y="2780651"/>
        <a:ext cx="5757268" cy="497795"/>
      </dsp:txXfrm>
    </dsp:sp>
    <dsp:sp modelId="{C98E5933-D522-4E45-AE79-351A9C1EDA3C}">
      <dsp:nvSpPr>
        <dsp:cNvPr id="0" name=""/>
        <dsp:cNvSpPr/>
      </dsp:nvSpPr>
      <dsp:spPr>
        <a:xfrm>
          <a:off x="0" y="3305377"/>
          <a:ext cx="581112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This function calls add_char() for constant time</a:t>
          </a:r>
        </a:p>
      </dsp:txBody>
      <dsp:txXfrm>
        <a:off x="0" y="3305377"/>
        <a:ext cx="5811128" cy="380880"/>
      </dsp:txXfrm>
    </dsp:sp>
    <dsp:sp modelId="{4ECC7319-B478-4CDC-B434-93B58F0605A3}">
      <dsp:nvSpPr>
        <dsp:cNvPr id="0" name=""/>
        <dsp:cNvSpPr/>
      </dsp:nvSpPr>
      <dsp:spPr>
        <a:xfrm>
          <a:off x="0" y="3686257"/>
          <a:ext cx="5811128" cy="55165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seekChar() – O(n)	 n- number of nodes</a:t>
          </a:r>
        </a:p>
      </dsp:txBody>
      <dsp:txXfrm>
        <a:off x="26930" y="3713187"/>
        <a:ext cx="5757268" cy="497795"/>
      </dsp:txXfrm>
    </dsp:sp>
    <dsp:sp modelId="{B588FA89-784F-4EA9-996B-28A013935C66}">
      <dsp:nvSpPr>
        <dsp:cNvPr id="0" name=""/>
        <dsp:cNvSpPr/>
      </dsp:nvSpPr>
      <dsp:spPr>
        <a:xfrm>
          <a:off x="0" y="4237912"/>
          <a:ext cx="581112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It search for character in tree </a:t>
          </a:r>
        </a:p>
      </dsp:txBody>
      <dsp:txXfrm>
        <a:off x="0" y="4237912"/>
        <a:ext cx="5811128" cy="380880"/>
      </dsp:txXfrm>
    </dsp:sp>
    <dsp:sp modelId="{B975EDE6-3025-40D8-9FF2-767CB4D43F04}">
      <dsp:nvSpPr>
        <dsp:cNvPr id="0" name=""/>
        <dsp:cNvSpPr/>
      </dsp:nvSpPr>
      <dsp:spPr>
        <a:xfrm>
          <a:off x="0" y="4618791"/>
          <a:ext cx="5811128" cy="5516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Decoding() – O(n)	 n- number of nodes</a:t>
          </a:r>
        </a:p>
      </dsp:txBody>
      <dsp:txXfrm>
        <a:off x="26930" y="4645721"/>
        <a:ext cx="5757268" cy="497795"/>
      </dsp:txXfrm>
    </dsp:sp>
    <dsp:sp modelId="{76226039-3D36-424A-A8CB-4096749D0B11}">
      <dsp:nvSpPr>
        <dsp:cNvPr id="0" name=""/>
        <dsp:cNvSpPr/>
      </dsp:nvSpPr>
      <dsp:spPr>
        <a:xfrm>
          <a:off x="0" y="5170447"/>
          <a:ext cx="581112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Takes linear time to decode</a:t>
          </a:r>
        </a:p>
      </dsp:txBody>
      <dsp:txXfrm>
        <a:off x="0" y="5170447"/>
        <a:ext cx="5811128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1D05-A66D-4DEF-B14A-BA8554CEC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A3693-D289-49A4-BF85-45F8B512F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2C7D-F1AE-4FC8-A4E8-087D7BF7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17E-6CA1-4CA6-8F96-B1383483C186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684D7-0CAF-41B4-A6BD-2FCD4773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1415-BF5F-4DDC-9461-5FED4BD3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ABA-F248-4AC6-9DA6-321EA75D8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92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B1E9-E2A6-4715-85D9-24A75CC4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0E3DD-690C-4882-B295-ADFB19BBB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2E438-F3BC-4EC6-B3CE-229A0A98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17E-6CA1-4CA6-8F96-B1383483C186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A9382-74A7-40B1-8CE2-B7FAA07C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F7224-11DA-458D-A900-2B08FE13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ABA-F248-4AC6-9DA6-321EA75D8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10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C7E51-A90F-45A1-9C5F-7F16B3B69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B49B7-F5F5-4353-BE45-7387C2DC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931CF-03C8-434E-A0E3-7151673A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17E-6CA1-4CA6-8F96-B1383483C186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A6A46-FBCF-4E4C-B77A-BCF3744A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9A36-2C7D-425B-BC91-F662D68B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ABA-F248-4AC6-9DA6-321EA75D8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59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ADA5-C93A-4B85-895E-1E5514C5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D2EC-52A4-4A8E-9197-DA180F1B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9B7B-D23B-47E5-9A29-17971BA4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17E-6CA1-4CA6-8F96-B1383483C186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163CB-977F-4012-AEE7-6E4731E6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58F0-9B4F-4422-A3C4-36A9EE2E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ABA-F248-4AC6-9DA6-321EA75D8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9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EFE4-6BD0-40A4-808B-69B5A77C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6FB3A-C775-4455-91EF-492A8366D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7EC20-36BC-4ED8-B4EC-0BB5B1E1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17E-6CA1-4CA6-8F96-B1383483C186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C6E46-B3B6-4537-9837-0EC35A63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61ED-F4A2-4EDA-9257-FA95DE24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ABA-F248-4AC6-9DA6-321EA75D8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7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24A0-5FA0-46F4-8C61-05A67363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22EC-7266-48C2-9344-672C22D2B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8708E-8793-4546-A42A-032EE78D3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C2036-67C3-4C8D-9FA4-DB507622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17E-6CA1-4CA6-8F96-B1383483C186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78D9D-4409-499F-98F4-2651C358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5A200-A97D-4B9F-9A0A-72CBD4E3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ABA-F248-4AC6-9DA6-321EA75D8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2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815-B36F-4C5F-94E3-A448858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A8571-2265-4E1B-88CA-A90D85A7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679DF-2C42-4523-8C81-A2B55813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A3FEB-8D7C-43C2-B146-D57515953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022AA-470B-493A-A238-A36E12891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23B0C-5D11-4AB6-9439-4A8DAFAD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17E-6CA1-4CA6-8F96-B1383483C186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A6508-5B16-488E-BFFA-229E2EAE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67961-44F4-46F8-ACF5-735516E9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ABA-F248-4AC6-9DA6-321EA75D8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A7A4-4881-493D-A897-D829B6DA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AB4D1-49FC-4847-807D-ADD15070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17E-6CA1-4CA6-8F96-B1383483C186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3AEFD-9045-4712-8BF5-20387EBF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4A3A5-265F-40A5-8814-14494D7F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ABA-F248-4AC6-9DA6-321EA75D8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42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9D00A-2A2A-4AA9-B172-D9402832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17E-6CA1-4CA6-8F96-B1383483C186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C433C-0989-4D2A-B901-A2FF76C8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B25DA-6B19-4870-9005-B6B5FBCF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ABA-F248-4AC6-9DA6-321EA75D8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3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5049-324A-4D49-80F2-583835B7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9A11-93F2-4DB9-B92C-603FE9C14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4D810-83DF-4332-B0D5-40100B0F6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85AC3-2770-4C60-81F6-6A1AA3B0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17E-6CA1-4CA6-8F96-B1383483C186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0ED72-2B49-45BE-A94E-2CD88B57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2DDEF-3FA0-47BC-8E95-F6E76456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ABA-F248-4AC6-9DA6-321EA75D8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4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4AC1-00D4-4AB2-BC9B-27930DC9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32071-8EEE-4C0F-AAE8-023CD204B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5968F-BF02-44F5-A607-243583A27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3D86B-0235-4921-94C8-11753E69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17E-6CA1-4CA6-8F96-B1383483C186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9A0EB-FA82-42A7-8A34-4C599C72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2BE77-3EFE-4DCA-BF66-503CA7A1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3ABA-F248-4AC6-9DA6-321EA75D8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52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Grayscale/>
                    </a14:imgEffect>
                    <a14:imgEffect>
                      <a14:sharpenSoften amount="-14000"/>
                    </a14:imgEffect>
                    <a14:imgEffect>
                      <a14:saturation sat="139000"/>
                    </a14:imgEffect>
                    <a14:imgEffect>
                      <a14:brightnessContrast bright="-2000" contrast="13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C200C-4E88-43EF-A179-45335D4B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86B41-71E1-4664-94A8-5879BE7EA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6CDC9-D65D-41E2-9359-553733064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C17E-6CA1-4CA6-8F96-B1383483C186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565CD-A092-499F-B9DC-1228C0B76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C886-C6F2-496D-B59B-1E2C67EB9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23ABA-F248-4AC6-9DA6-321EA75D8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58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bsdl.org/" TargetMode="External"/><Relationship Id="rId2" Type="http://schemas.openxmlformats.org/officeDocument/2006/relationships/hyperlink" Target="https://en.wikipedia.org/wiki/Morse_co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bsdl.org/projects/SDL_ttf/" TargetMode="External"/><Relationship Id="rId4" Type="http://schemas.openxmlformats.org/officeDocument/2006/relationships/hyperlink" Target="https://www.libsdl.org/projects/SDL_imag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B5202-6438-486A-A83B-EA3EDBC3E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/>
              <a:t>Encoder and Decoder using Morse Table</a:t>
            </a:r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Barcode">
            <a:extLst>
              <a:ext uri="{FF2B5EF4-FFF2-40B4-BE49-F238E27FC236}">
                <a16:creationId xmlns:a16="http://schemas.microsoft.com/office/drawing/2014/main" id="{540EDFFC-15EA-4E7B-B9B5-262A0D8B6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F4599-0340-495F-9B73-3E42A87F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 Flow: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554E-3729-4899-AA96-2B31E005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If user entered –e [text] as option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4D00FE3-7F84-49B7-841A-B9F8719B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46" y="152400"/>
            <a:ext cx="15621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6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F4599-0340-495F-9B73-3E42A87F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 Flow: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554E-3729-4899-AA96-2B31E005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If user entered –d [text] as option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E27334D-5817-40B9-86BA-5584FA7A6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46" y="152400"/>
            <a:ext cx="15621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4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F4599-0340-495F-9B73-3E42A87F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 Flow: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554E-3729-4899-AA96-2B31E005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If user entered –f [filename] as option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F566B63-F27C-43EE-8800-A0D0F9124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" y="0"/>
            <a:ext cx="4511978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4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46E6F-B4C3-48F2-978F-A50B99AC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For graphics of application</a:t>
            </a:r>
            <a:endParaRPr lang="en-IN" dirty="0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A329-542D-4530-BDD2-F8F2C495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To improve user experience better added some graphics using SDL2 library(Simple </a:t>
            </a:r>
            <a:r>
              <a:rPr lang="en-US" dirty="0" err="1"/>
              <a:t>DirectMedia</a:t>
            </a:r>
            <a:r>
              <a:rPr lang="en-US" dirty="0"/>
              <a:t> layer)</a:t>
            </a:r>
          </a:p>
          <a:p>
            <a:r>
              <a:rPr lang="en-US" dirty="0"/>
              <a:t>Also, for images we used </a:t>
            </a:r>
            <a:r>
              <a:rPr lang="en-US" dirty="0" err="1"/>
              <a:t>SDL_image</a:t>
            </a:r>
            <a:r>
              <a:rPr lang="en-US" dirty="0"/>
              <a:t> and for font SDL_TTF.</a:t>
            </a:r>
            <a:endParaRPr lang="en-IN" dirty="0"/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89CF2F-2580-411C-91F5-5F8BC65CCB10}"/>
              </a:ext>
            </a:extLst>
          </p:cNvPr>
          <p:cNvSpPr txBox="1">
            <a:spLocks/>
          </p:cNvSpPr>
          <p:nvPr/>
        </p:nvSpPr>
        <p:spPr>
          <a:xfrm>
            <a:off x="759781" y="4003829"/>
            <a:ext cx="10746419" cy="232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76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22B6E-931E-4DD3-8DE5-D4EBAB08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934EC6-BB0C-4322-BCE5-98A450E1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439" y="1669027"/>
            <a:ext cx="5257799" cy="4889350"/>
          </a:xfrm>
        </p:spPr>
        <p:txBody>
          <a:bodyPr anchor="t">
            <a:normAutofit/>
          </a:bodyPr>
          <a:lstStyle/>
          <a:p>
            <a:r>
              <a:rPr lang="en-IN" dirty="0">
                <a:hlinkClick r:id="rId2"/>
              </a:rPr>
              <a:t>https://en.wikipedia.org/wiki/Morse_code</a:t>
            </a:r>
            <a:endParaRPr lang="en-IN" dirty="0"/>
          </a:p>
          <a:p>
            <a:r>
              <a:rPr lang="en-IN" dirty="0">
                <a:hlinkClick r:id="rId3"/>
              </a:rPr>
              <a:t>https://www.libsdl.org/</a:t>
            </a:r>
            <a:endParaRPr lang="en-IN" dirty="0"/>
          </a:p>
          <a:p>
            <a:r>
              <a:rPr lang="en-IN" dirty="0">
                <a:hlinkClick r:id="rId4"/>
              </a:rPr>
              <a:t>https://www.libsdl.org/projects/SDL_image/</a:t>
            </a:r>
            <a:endParaRPr lang="en-IN" dirty="0"/>
          </a:p>
          <a:p>
            <a:r>
              <a:rPr lang="en-IN" dirty="0">
                <a:hlinkClick r:id="rId5"/>
              </a:rPr>
              <a:t>https://www.libsdl.org/projects/SDL_ttf/</a:t>
            </a:r>
            <a:endParaRPr lang="en-IN" dirty="0"/>
          </a:p>
          <a:p>
            <a:endParaRPr lang="en-IN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1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8B8AE-3B61-4C64-B5A8-1B9AB02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Block Arc 1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96571-ABDD-4BF0-9608-EAF4CA99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IN" sz="4600">
                <a:solidFill>
                  <a:srgbClr val="FFFFFF"/>
                </a:solidFill>
              </a:rPr>
              <a:t>What to do during Encoding ?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EC1D71-C56A-41FB-AB04-46EEB1FEDEF9}"/>
              </a:ext>
            </a:extLst>
          </p:cNvPr>
          <p:cNvSpPr txBox="1">
            <a:spLocks/>
          </p:cNvSpPr>
          <p:nvPr/>
        </p:nvSpPr>
        <p:spPr>
          <a:xfrm>
            <a:off x="838200" y="347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B04654-DC03-42BD-B516-9AB158186BD0}"/>
              </a:ext>
            </a:extLst>
          </p:cNvPr>
          <p:cNvSpPr txBox="1">
            <a:spLocks/>
          </p:cNvSpPr>
          <p:nvPr/>
        </p:nvSpPr>
        <p:spPr>
          <a:xfrm>
            <a:off x="580008" y="4599292"/>
            <a:ext cx="10515600" cy="2094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dirty="0">
              <a:solidFill>
                <a:srgbClr val="40424E"/>
              </a:solidFill>
              <a:latin typeface="urw-din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5851EF0-7A51-482F-AF99-9363AFB0A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381468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8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AC48F-FD8D-47D5-8BCA-1B99EF06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IN" sz="4600">
                <a:solidFill>
                  <a:srgbClr val="FFFFFF"/>
                </a:solidFill>
              </a:rPr>
              <a:t>What to do during Decoding 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28EB4E-B517-43CD-B8D8-6D186B436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120348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3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F99DE-78FC-44A5-BC15-2F689A10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IN" sz="3800">
                <a:solidFill>
                  <a:srgbClr val="FFFFFF"/>
                </a:solidFill>
              </a:rPr>
              <a:t>Functionalities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932A1D-DAEF-4748-82AC-20B9E1788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093329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26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B490C-6638-486A-8340-E7EB7E43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IN" sz="5400">
                <a:solidFill>
                  <a:srgbClr val="FFFFFF"/>
                </a:solidFill>
              </a:rPr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21BF-F527-463E-B9BC-87E5DCFA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IN" sz="2200"/>
              <a:t>Tree Data Structures: -</a:t>
            </a:r>
          </a:p>
          <a:p>
            <a:pPr lvl="1"/>
            <a:r>
              <a:rPr lang="en-IN" sz="2200"/>
              <a:t>For storing Morse code for respective character</a:t>
            </a:r>
          </a:p>
          <a:p>
            <a:pPr lvl="1"/>
            <a:r>
              <a:rPr lang="en-IN" sz="2200"/>
              <a:t>Node Structure: </a:t>
            </a:r>
          </a:p>
          <a:p>
            <a:pPr lvl="2"/>
            <a:r>
              <a:rPr lang="en-IN" sz="2200"/>
              <a:t>Node pointer Dot</a:t>
            </a:r>
          </a:p>
          <a:p>
            <a:pPr lvl="2"/>
            <a:r>
              <a:rPr lang="en-IN" sz="2200"/>
              <a:t>Node pointer Dash</a:t>
            </a:r>
          </a:p>
          <a:p>
            <a:pPr lvl="2"/>
            <a:r>
              <a:rPr lang="en-IN" sz="2200"/>
              <a:t>Character </a:t>
            </a:r>
          </a:p>
          <a:p>
            <a:pPr lvl="1"/>
            <a:endParaRPr lang="en-IN" sz="2200"/>
          </a:p>
          <a:p>
            <a:r>
              <a:rPr lang="en-IN" sz="2200"/>
              <a:t>Arrays</a:t>
            </a:r>
          </a:p>
          <a:p>
            <a:pPr lvl="1"/>
            <a:r>
              <a:rPr lang="en-IN" sz="2200"/>
              <a:t>For storing buffer data &amp; morse code</a:t>
            </a:r>
          </a:p>
          <a:p>
            <a:r>
              <a:rPr lang="en-IN" sz="2200"/>
              <a:t>Files</a:t>
            </a:r>
          </a:p>
          <a:p>
            <a:pPr lvl="1"/>
            <a:r>
              <a:rPr lang="en-IN" sz="2200"/>
              <a:t>For storing Encoded code/Decoded characters</a:t>
            </a:r>
          </a:p>
        </p:txBody>
      </p:sp>
    </p:spTree>
    <p:extLst>
      <p:ext uri="{BB962C8B-B14F-4D97-AF65-F5344CB8AC3E}">
        <p14:creationId xmlns:p14="http://schemas.microsoft.com/office/powerpoint/2010/main" val="325918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26148-0984-404A-A25A-1604E7B4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Usage</a:t>
            </a:r>
            <a:endParaRPr lang="en-IN" sz="54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D8F46ED-9631-498B-A57F-F5F036F481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5999" y="882315"/>
          <a:ext cx="5254754" cy="5294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90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531EE-62E9-464D-968A-47BECC22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Time Complexity Analysis</a:t>
            </a:r>
            <a:endParaRPr lang="en-IN" sz="4600">
              <a:solidFill>
                <a:srgbClr val="FFFFFF"/>
              </a:solidFill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C1B72EB-12CD-4322-9586-1F48B487D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20365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55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BB14E-730D-46DD-B185-5FFB98FA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Continue..</a:t>
            </a:r>
            <a:endParaRPr lang="en-IN" sz="54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DFF9D-B0C1-40C2-AA94-C95E5A2BD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9" y="882315"/>
                <a:ext cx="5254754" cy="52946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Encoding() –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	</a:t>
                </a:r>
              </a:p>
              <a:p>
                <a:pPr lvl="1"/>
                <a:r>
                  <a:rPr lang="en-US" sz="1600" dirty="0"/>
                  <a:t>n- number of nodes</a:t>
                </a:r>
                <a:endParaRPr lang="en-IN" sz="1600" b="0" dirty="0"/>
              </a:p>
              <a:p>
                <a:pPr lvl="1"/>
                <a:r>
                  <a:rPr lang="en-IN" sz="2000" b="0" dirty="0"/>
                  <a:t>In while loop program first search for code of character till program reaches to end of string.</a:t>
                </a:r>
              </a:p>
              <a:p>
                <a:r>
                  <a:rPr lang="en-IN" sz="2000" dirty="0" err="1"/>
                  <a:t>Destroy_Tree</a:t>
                </a:r>
                <a:r>
                  <a:rPr lang="en-IN" sz="2000" dirty="0"/>
                  <a:t>() – O(n)		</a:t>
                </a:r>
                <a:r>
                  <a:rPr lang="en-US" sz="2000" dirty="0"/>
                  <a:t> </a:t>
                </a:r>
              </a:p>
              <a:p>
                <a:pPr lvl="1"/>
                <a:r>
                  <a:rPr lang="en-US" sz="1600" dirty="0"/>
                  <a:t>n- number of nodes</a:t>
                </a:r>
                <a:endParaRPr lang="en-IN" sz="1600" dirty="0"/>
              </a:p>
              <a:p>
                <a:pPr lvl="1"/>
                <a:r>
                  <a:rPr lang="en-IN" sz="2000" b="0" dirty="0"/>
                  <a:t>Program erases dot </a:t>
                </a:r>
                <a:r>
                  <a:rPr lang="en-IN" sz="2000" dirty="0"/>
                  <a:t>and dash &amp; at end tree becomes NULL</a:t>
                </a:r>
              </a:p>
              <a:p>
                <a:r>
                  <a:rPr lang="en-US" sz="2000" b="0" dirty="0"/>
                  <a:t>Split() – O(n)	</a:t>
                </a:r>
                <a:r>
                  <a:rPr lang="en-US" sz="2000" dirty="0"/>
                  <a:t> </a:t>
                </a:r>
              </a:p>
              <a:p>
                <a:pPr lvl="1"/>
                <a:r>
                  <a:rPr lang="en-US" sz="1600" dirty="0"/>
                  <a:t>n- number of nodes</a:t>
                </a:r>
              </a:p>
              <a:p>
                <a:pPr lvl="1"/>
                <a:r>
                  <a:rPr lang="en-US" sz="2000" dirty="0"/>
                  <a:t>This function splits strings into characters</a:t>
                </a:r>
              </a:p>
              <a:p>
                <a:r>
                  <a:rPr lang="en-US" sz="2000" b="0" dirty="0" err="1"/>
                  <a:t>MorseTable</a:t>
                </a:r>
                <a:r>
                  <a:rPr lang="en-US" sz="2000" b="0" dirty="0"/>
                  <a:t>() – O(1)</a:t>
                </a:r>
              </a:p>
              <a:p>
                <a:pPr lvl="1"/>
                <a:r>
                  <a:rPr lang="en-US" sz="2000" dirty="0"/>
                  <a:t>This function takes constant time for printing morse table</a:t>
                </a:r>
              </a:p>
              <a:p>
                <a:r>
                  <a:rPr lang="en-US" sz="2000" b="0" dirty="0"/>
                  <a:t>Other functions – </a:t>
                </a:r>
              </a:p>
              <a:p>
                <a:pPr lvl="1"/>
                <a:r>
                  <a:rPr lang="en-US" sz="2000" b="0" dirty="0"/>
                  <a:t>Other functions runs till program ends.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DFF9D-B0C1-40C2-AA94-C95E5A2BD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9" y="882315"/>
                <a:ext cx="5254754" cy="5294647"/>
              </a:xfrm>
              <a:blipFill>
                <a:blip r:embed="rId2"/>
                <a:stretch>
                  <a:fillRect l="-1044" t="-1728" r="-19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63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D8D0C09-A825-438D-8489-C4FA0EC5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75" y="965199"/>
            <a:ext cx="1552194" cy="4927602"/>
          </a:xfrm>
          <a:prstGeom prst="rect">
            <a:avLst/>
          </a:prstGeom>
        </p:spPr>
      </p:pic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F4599-0340-495F-9B73-3E42A87F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Control Flow: -</a:t>
            </a: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554E-3729-4899-AA96-2B31E005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>
                <a:solidFill>
                  <a:srgbClr val="FFFFFF"/>
                </a:solidFill>
              </a:rPr>
              <a:t>If user entered --help as option</a:t>
            </a:r>
            <a:endParaRPr lang="en-IN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5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575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urw-din</vt:lpstr>
      <vt:lpstr>Office Theme</vt:lpstr>
      <vt:lpstr>Encoder and Decoder using Morse Table</vt:lpstr>
      <vt:lpstr>What to do during Encoding ? </vt:lpstr>
      <vt:lpstr>What to do during Decoding ? </vt:lpstr>
      <vt:lpstr>Functionalities</vt:lpstr>
      <vt:lpstr>Data Structures</vt:lpstr>
      <vt:lpstr>Usage</vt:lpstr>
      <vt:lpstr>Time Complexity Analysis</vt:lpstr>
      <vt:lpstr>Continue..</vt:lpstr>
      <vt:lpstr>Control Flow: -</vt:lpstr>
      <vt:lpstr>Control Flow: -</vt:lpstr>
      <vt:lpstr>Control Flow: -</vt:lpstr>
      <vt:lpstr>Control Flow: -</vt:lpstr>
      <vt:lpstr>For graphics of application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Sharing System/ IOT Device management System</dc:title>
  <dc:creator>RAJKUMAR SAWANT</dc:creator>
  <cp:lastModifiedBy>SAWANT RAJKUMAR VIJAY</cp:lastModifiedBy>
  <cp:revision>21</cp:revision>
  <dcterms:created xsi:type="dcterms:W3CDTF">2021-01-26T15:00:09Z</dcterms:created>
  <dcterms:modified xsi:type="dcterms:W3CDTF">2021-04-15T14:07:44Z</dcterms:modified>
</cp:coreProperties>
</file>