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4" r:id="rId8"/>
    <p:sldId id="265" r:id="rId9"/>
    <p:sldId id="266" r:id="rId10"/>
    <p:sldId id="26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/>
    <p:restoredTop sz="96327"/>
  </p:normalViewPr>
  <p:slideViewPr>
    <p:cSldViewPr snapToGrid="0" snapToObjects="1">
      <p:cViewPr varScale="1">
        <p:scale>
          <a:sx n="160" d="100"/>
          <a:sy n="16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grok.com/docs/getting-started" TargetMode="External"/><Relationship Id="rId2" Type="http://schemas.openxmlformats.org/officeDocument/2006/relationships/hyperlink" Target="https://www.jenkins.io/download/weekly/maco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manjoshicodes/devops-driver" TargetMode="External"/><Relationship Id="rId4" Type="http://schemas.openxmlformats.org/officeDocument/2006/relationships/hyperlink" Target="https://github.com/amanjoshicodes/devops-tes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nkins.io/doc/book/blueocean/getting-started/" TargetMode="External"/><Relationship Id="rId2" Type="http://schemas.openxmlformats.org/officeDocument/2006/relationships/hyperlink" Target="https://www.blazemeter.com/blog/how-to-integrate-your-github-repository-to-your-jenkins-project#:~:text=Step%201%3A%20go%20to%20your,add%20%2Fgithub%2Dwebhook%2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cloudbees.com/docs/cloudbees-ci/latest/cloud-admin-guide/github-app-aut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0B93-8368-4147-9D3C-B90F241F9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7145" y="1241266"/>
            <a:ext cx="4535926" cy="31537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Using shared libraries in Jenkins</a:t>
            </a:r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7E2D86BB-893F-471B-AD66-50E01777C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61E3F80D-79C6-468A-83E4-3FEA58556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3" name="Freeform 5">
              <a:extLst>
                <a:ext uri="{FF2B5EF4-FFF2-40B4-BE49-F238E27FC236}">
                  <a16:creationId xmlns:a16="http://schemas.microsoft.com/office/drawing/2014/main" id="{009504C1-96CE-44B4-8DF0-613CF9D1D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34" name="Freeform 5">
              <a:extLst>
                <a:ext uri="{FF2B5EF4-FFF2-40B4-BE49-F238E27FC236}">
                  <a16:creationId xmlns:a16="http://schemas.microsoft.com/office/drawing/2014/main" id="{1F299836-4C10-4395-B386-C0FA537C4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026" name="Picture 2" descr="Jenkins">
            <a:extLst>
              <a:ext uri="{FF2B5EF4-FFF2-40B4-BE49-F238E27FC236}">
                <a16:creationId xmlns:a16="http://schemas.microsoft.com/office/drawing/2014/main" id="{67281964-ED83-6F40-8EB9-BFE5018AD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763" y="2183066"/>
            <a:ext cx="4983737" cy="249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2B3E48-357C-C040-B294-200EE3D25193}"/>
              </a:ext>
            </a:extLst>
          </p:cNvPr>
          <p:cNvSpPr txBox="1"/>
          <p:nvPr/>
        </p:nvSpPr>
        <p:spPr>
          <a:xfrm>
            <a:off x="7007145" y="5251853"/>
            <a:ext cx="3361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- Aman Joshi</a:t>
            </a:r>
          </a:p>
        </p:txBody>
      </p:sp>
    </p:spTree>
    <p:extLst>
      <p:ext uri="{BB962C8B-B14F-4D97-AF65-F5344CB8AC3E}">
        <p14:creationId xmlns:p14="http://schemas.microsoft.com/office/powerpoint/2010/main" val="3834696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2B2A7625-7457-9F1B-7840-6393F09FC2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61" r="-1" b="8634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E503E-F0B4-6E42-AAE2-1A9898C9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99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rgbClr val="EBEBEB"/>
                </a:solidFill>
              </a:rPr>
              <a:t>Q&amp;A</a:t>
            </a: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92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22848-2399-5841-B6FA-A1D34ADFF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4" name="Graphic 6" descr="Handshake">
            <a:extLst>
              <a:ext uri="{FF2B5EF4-FFF2-40B4-BE49-F238E27FC236}">
                <a16:creationId xmlns:a16="http://schemas.microsoft.com/office/drawing/2014/main" id="{9F17C4D2-0D2A-395C-453F-CCDCDAE93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369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02BC01-53BB-0747-AAEB-1F16ADB0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Why do we need shared libraries?</a:t>
            </a:r>
          </a:p>
        </p:txBody>
      </p:sp>
      <p:cxnSp>
        <p:nvCxnSpPr>
          <p:cNvPr id="23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689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2BC01-53BB-0747-AAEB-1F16ADB0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Why do we need shared libraries?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02B8C-024F-E749-B393-CCD929DCE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IN" sz="2000" dirty="0">
                <a:solidFill>
                  <a:srgbClr val="404040"/>
                </a:solidFill>
                <a:latin typeface="roboto" panose="02000000000000000000" pitchFamily="2" charset="0"/>
              </a:rPr>
              <a:t>A</a:t>
            </a:r>
            <a:r>
              <a:rPr lang="en-IN" sz="20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void writing the same code from scratch for multiple projects</a:t>
            </a:r>
          </a:p>
          <a:p>
            <a:r>
              <a:rPr lang="en-IN" sz="2000" dirty="0">
                <a:solidFill>
                  <a:srgbClr val="404040"/>
                </a:solidFill>
                <a:latin typeface="roboto" panose="02000000000000000000" pitchFamily="2" charset="0"/>
              </a:rPr>
              <a:t>S</a:t>
            </a:r>
            <a:r>
              <a:rPr lang="en-IN" sz="20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implifies the process of pushing source code updates for a project</a:t>
            </a:r>
          </a:p>
          <a:p>
            <a:r>
              <a:rPr lang="en-IN" sz="2000" dirty="0">
                <a:solidFill>
                  <a:srgbClr val="404040"/>
                </a:solidFill>
                <a:latin typeface="roboto" panose="02000000000000000000" pitchFamily="2" charset="0"/>
              </a:rPr>
              <a:t>We might want to customize implementation of external plugins</a:t>
            </a:r>
          </a:p>
          <a:p>
            <a:r>
              <a:rPr lang="en-IN" sz="2000" dirty="0">
                <a:solidFill>
                  <a:srgbClr val="404040"/>
                </a:solidFill>
                <a:latin typeface="roboto" panose="02000000000000000000" pitchFamily="2" charset="0"/>
              </a:rPr>
              <a:t>Implement custom code</a:t>
            </a:r>
            <a:endParaRPr lang="en-IN" sz="2000" b="0" i="0" dirty="0">
              <a:solidFill>
                <a:srgbClr val="404040"/>
              </a:solidFill>
              <a:effectLst/>
              <a:latin typeface="roboto" panose="02000000000000000000" pitchFamily="2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024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38D85B-756B-E14C-9F47-21E67A3D4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How to use shared libraries?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066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8D85B-756B-E14C-9F47-21E67A3D4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How to use shared libraries?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9BBCF-B684-3445-8226-708976A9A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IN" sz="20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Open the Jenkins dashboard in your web browser</a:t>
            </a:r>
          </a:p>
          <a:p>
            <a:r>
              <a:rPr lang="en-IN" sz="20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Click the </a:t>
            </a:r>
            <a:r>
              <a:rPr lang="en-IN" sz="2000" b="1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Manage Jenkins</a:t>
            </a:r>
            <a:r>
              <a:rPr lang="en-IN" sz="20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 link on the left-hand side of the Jenkins dashboard</a:t>
            </a:r>
          </a:p>
          <a:p>
            <a:r>
              <a:rPr lang="en-IN" sz="20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Under </a:t>
            </a:r>
            <a:r>
              <a:rPr lang="en-IN" sz="2000" b="0" i="1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System Configuration</a:t>
            </a:r>
            <a:r>
              <a:rPr lang="en-IN" sz="20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, click the </a:t>
            </a:r>
            <a:r>
              <a:rPr lang="en-IN" sz="2000" b="1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Configure System</a:t>
            </a:r>
            <a:r>
              <a:rPr lang="en-IN" sz="20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 button</a:t>
            </a:r>
            <a:endParaRPr lang="en-IN" sz="2000" dirty="0">
              <a:solidFill>
                <a:srgbClr val="404040"/>
              </a:solidFill>
              <a:latin typeface="roboto" panose="02000000000000000000" pitchFamily="2" charset="0"/>
            </a:endParaRPr>
          </a:p>
          <a:p>
            <a:r>
              <a:rPr lang="en-IN" sz="20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Scroll down to the </a:t>
            </a:r>
            <a:r>
              <a:rPr lang="en-IN" sz="2000" b="0" i="1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Global Pipeline Libraries</a:t>
            </a:r>
            <a:r>
              <a:rPr lang="en-IN" sz="20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 section and click the </a:t>
            </a:r>
            <a:r>
              <a:rPr lang="en-IN" sz="2000" b="1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Add</a:t>
            </a:r>
            <a:r>
              <a:rPr lang="en-IN" sz="20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 button</a:t>
            </a:r>
          </a:p>
          <a:p>
            <a:r>
              <a:rPr lang="en-IN" sz="20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Fill in the details to configure the library</a:t>
            </a:r>
            <a:endParaRPr lang="en-IN" sz="2000" dirty="0">
              <a:solidFill>
                <a:srgbClr val="404040"/>
              </a:solidFill>
              <a:latin typeface="roboto" panose="02000000000000000000" pitchFamily="2" charset="0"/>
            </a:endParaRPr>
          </a:p>
          <a:p>
            <a:r>
              <a:rPr lang="en-IN" sz="20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Once you are done configuring the new library, click the </a:t>
            </a:r>
            <a:r>
              <a:rPr lang="en-IN" sz="2000" b="1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Save</a:t>
            </a:r>
            <a:r>
              <a:rPr lang="en-IN" sz="20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 button to save the changes to Jenkins</a:t>
            </a:r>
          </a:p>
          <a:p>
            <a:r>
              <a:rPr lang="en-IN" sz="2000" dirty="0">
                <a:solidFill>
                  <a:srgbClr val="404040"/>
                </a:solidFill>
                <a:latin typeface="roboto" panose="02000000000000000000" pitchFamily="2" charset="0"/>
              </a:rPr>
              <a:t>Use @Library annotation, followed by library name to load the library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855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00E10-300F-3341-8C2C-367C17B2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How did I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051D-91E7-F34D-BB99-56E6796B9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IN" sz="2000" dirty="0"/>
              <a:t>Install Jenkins on local machine </a:t>
            </a:r>
            <a:r>
              <a:rPr lang="en-IN" sz="2000" dirty="0">
                <a:effectLst/>
                <a:hlinkClick r:id="rId2"/>
              </a:rPr>
              <a:t>https://www.jenkins.io/download/weekly/macos/</a:t>
            </a:r>
            <a:endParaRPr lang="en-IN" sz="2000" dirty="0">
              <a:effectLst/>
            </a:endParaRPr>
          </a:p>
          <a:p>
            <a:r>
              <a:rPr lang="en-IN" sz="2000" dirty="0"/>
              <a:t>Expose the Jenkins service running on local machine to internet </a:t>
            </a:r>
            <a:r>
              <a:rPr lang="en-IN" sz="2000" dirty="0">
                <a:effectLst/>
                <a:hlinkClick r:id="rId3"/>
              </a:rPr>
              <a:t>https://ngrok.com/docs/getting-started</a:t>
            </a:r>
            <a:endParaRPr lang="en-IN" sz="2000" dirty="0">
              <a:effectLst/>
            </a:endParaRPr>
          </a:p>
          <a:p>
            <a:r>
              <a:rPr lang="en-IN" sz="2000" dirty="0"/>
              <a:t>Create public GitHub repositories: </a:t>
            </a:r>
            <a:r>
              <a:rPr lang="en-IN" sz="2000" dirty="0">
                <a:effectLst/>
                <a:hlinkClick r:id="rId4"/>
              </a:rPr>
              <a:t>https://github.com/amanjoshicodes/devops-test</a:t>
            </a:r>
            <a:r>
              <a:rPr lang="en-IN" sz="2000" dirty="0"/>
              <a:t>  </a:t>
            </a:r>
            <a:r>
              <a:rPr lang="en-IN" sz="2000" dirty="0">
                <a:effectLst/>
                <a:hlinkClick r:id="rId5"/>
              </a:rPr>
              <a:t>https://github.com/amanjoshicodes/devops-driver</a:t>
            </a:r>
            <a:endParaRPr lang="en-IN" sz="2000" dirty="0">
              <a:effectLst/>
            </a:endParaRPr>
          </a:p>
          <a:p>
            <a:r>
              <a:rPr lang="en-IN" sz="2000" dirty="0"/>
              <a:t>Configure shared library on Jenkins instance</a:t>
            </a:r>
          </a:p>
          <a:p>
            <a:r>
              <a:rPr lang="en-IN" sz="2000" dirty="0"/>
              <a:t>Create pipeline job to test code</a:t>
            </a:r>
          </a:p>
        </p:txBody>
      </p:sp>
    </p:spTree>
    <p:extLst>
      <p:ext uri="{BB962C8B-B14F-4D97-AF65-F5344CB8AC3E}">
        <p14:creationId xmlns:p14="http://schemas.microsoft.com/office/powerpoint/2010/main" val="296205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8284A342-D930-2F67-017E-6FD54013EB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26795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560E92-2D3E-A44F-9B80-C37FE34F5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99" y="4854346"/>
            <a:ext cx="10407602" cy="8680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EBEBEB"/>
                </a:solidFill>
              </a:rPr>
              <a:t>Is this how things are done in industry?</a:t>
            </a: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24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2F1E0A31-20EF-668E-7EF1-8F83AF7331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38310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9B83B7-6C6A-F34B-9DEF-814C08263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99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rgbClr val="EBEBEB"/>
                </a:solidFill>
              </a:rPr>
              <a:t>What did we miss?</a:t>
            </a: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45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E2BFE-4469-8E42-8C38-5C811F105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What did we miss?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6B19C-FF60-6B4E-8131-1D92029AC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Webhooks : </a:t>
            </a:r>
            <a:r>
              <a:rPr lang="en-IN" sz="2000" dirty="0">
                <a:effectLst/>
                <a:hlinkClick r:id="rId2"/>
              </a:rPr>
              <a:t>https://www.blazemeter.com/blog/how-to-integrate-your-github-repository-to-your-jenkins-project#:~:text=Step 1%3A go to your,add %2Fgithub-webhook%2F</a:t>
            </a:r>
            <a:r>
              <a:rPr lang="en-IN" sz="2000" dirty="0"/>
              <a:t>.</a:t>
            </a:r>
            <a:endParaRPr lang="en-US" sz="2000" dirty="0"/>
          </a:p>
          <a:p>
            <a:r>
              <a:rPr lang="en-US" sz="2000" dirty="0"/>
              <a:t>Better UI : </a:t>
            </a:r>
            <a:r>
              <a:rPr lang="en-IN" sz="2000" dirty="0">
                <a:effectLst/>
                <a:hlinkClick r:id="rId3"/>
              </a:rPr>
              <a:t>https://www.jenkins.io/doc/book/blueocean/getting-started/</a:t>
            </a:r>
            <a:endParaRPr lang="en-IN" sz="2000" dirty="0">
              <a:effectLst/>
            </a:endParaRPr>
          </a:p>
          <a:p>
            <a:r>
              <a:rPr lang="en-IN" sz="2000" dirty="0"/>
              <a:t>GitHub App : </a:t>
            </a:r>
            <a:r>
              <a:rPr lang="en-IN" sz="2000" dirty="0">
                <a:effectLst/>
                <a:hlinkClick r:id="rId4"/>
              </a:rPr>
              <a:t>https://docs.cloudbees.com/docs/cloudbees-ci/latest/cloud-admin-guide/github-app-auth</a:t>
            </a:r>
            <a:endParaRPr lang="en-US" sz="2000" dirty="0">
              <a:effectLst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9121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70</TotalTime>
  <Words>321</Words>
  <Application>Microsoft Macintosh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roboto</vt:lpstr>
      <vt:lpstr>Wingdings 3</vt:lpstr>
      <vt:lpstr>Ion Boardroom</vt:lpstr>
      <vt:lpstr>Using shared libraries in Jenkins</vt:lpstr>
      <vt:lpstr>Why do we need shared libraries?</vt:lpstr>
      <vt:lpstr>Why do we need shared libraries?</vt:lpstr>
      <vt:lpstr>How to use shared libraries?</vt:lpstr>
      <vt:lpstr>How to use shared libraries?</vt:lpstr>
      <vt:lpstr>How did I do it?</vt:lpstr>
      <vt:lpstr>Is this how things are done in industry?</vt:lpstr>
      <vt:lpstr>What did we miss?</vt:lpstr>
      <vt:lpstr>What did we miss?</vt:lpstr>
      <vt:lpstr>Q&amp;A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shared libraries in Jenkins</dc:title>
  <dc:creator>Joshi, Aman</dc:creator>
  <cp:lastModifiedBy>Joshi, Aman</cp:lastModifiedBy>
  <cp:revision>2</cp:revision>
  <dcterms:created xsi:type="dcterms:W3CDTF">2022-11-01T06:53:15Z</dcterms:created>
  <dcterms:modified xsi:type="dcterms:W3CDTF">2022-11-01T08:03:28Z</dcterms:modified>
</cp:coreProperties>
</file>