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88951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502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81127"/>
            <a:ext cx="5106563" cy="724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0" y="6540412"/>
            <a:ext cx="3937000" cy="40649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461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32" y="2185421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3" y="2185421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766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9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189" marR="0" indent="-40639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1533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9" y="2185416"/>
            <a:ext cx="9678987" cy="3848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582" indent="-279393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971" marR="0" indent="-228594" algn="l" defTabSz="914377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2971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2971" marR="0" lvl="2" indent="-228594" algn="l" defTabSz="914377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2971" marR="0" lvl="2" indent="-228594" algn="l" defTabSz="914377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459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"/>
            <a:ext cx="12188952" cy="6857999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6268" y="3515984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66268" y="1088136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" y="5864092"/>
            <a:ext cx="5144672" cy="736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6540412"/>
            <a:ext cx="3937000" cy="40649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7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" y="4"/>
            <a:ext cx="12188951" cy="68579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" y="109891"/>
            <a:ext cx="5106563" cy="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88951" cy="6857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" y="104610"/>
            <a:ext cx="5144672" cy="7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1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9668" y="1947969"/>
            <a:ext cx="94000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899668" y="1340800"/>
            <a:ext cx="94000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899668" y="3743531"/>
            <a:ext cx="94000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99668" y="4357995"/>
            <a:ext cx="94000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99671" y="1340800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9671" y="1947969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899671" y="3736238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99671" y="4348270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5865371" y="1340800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865371" y="1947969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5"/>
          </p:nvPr>
        </p:nvSpPr>
        <p:spPr>
          <a:xfrm>
            <a:off x="5865371" y="3736231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865371" y="4348270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625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202436"/>
            <a:ext cx="10515600" cy="57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1" y="2024169"/>
            <a:ext cx="10513060" cy="1100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31" y="3124201"/>
            <a:ext cx="10513060" cy="2819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96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42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9" y="1023930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9" y="2555892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88951" cy="68579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6677" y="2307046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836677" y="1322410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626853" y="6094218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" y="109891"/>
            <a:ext cx="5106563" cy="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121A1C-C3E6-3265-3B0B-9086BB90D48A}"/>
              </a:ext>
            </a:extLst>
          </p:cNvPr>
          <p:cNvSpPr/>
          <p:nvPr/>
        </p:nvSpPr>
        <p:spPr>
          <a:xfrm>
            <a:off x="415635" y="1373360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e-Librarian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88D75-A2F3-CDFE-C85F-051419CFA4B6}"/>
              </a:ext>
            </a:extLst>
          </p:cNvPr>
          <p:cNvSpPr/>
          <p:nvPr/>
        </p:nvSpPr>
        <p:spPr>
          <a:xfrm>
            <a:off x="4456544" y="1373357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NSSTC Personnel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FEAB0-27E4-8D23-BBC6-5B40305F48A6}"/>
              </a:ext>
            </a:extLst>
          </p:cNvPr>
          <p:cNvSpPr/>
          <p:nvPr/>
        </p:nvSpPr>
        <p:spPr>
          <a:xfrm>
            <a:off x="8497453" y="1373358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A6E6A4-9811-6D04-FFBA-125E283EA22B}"/>
              </a:ext>
            </a:extLst>
          </p:cNvPr>
          <p:cNvSpPr/>
          <p:nvPr/>
        </p:nvSpPr>
        <p:spPr>
          <a:xfrm>
            <a:off x="5551689" y="3058895"/>
            <a:ext cx="2447637" cy="15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Browse/Access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 Sharing</a:t>
            </a:r>
          </a:p>
          <a:p>
            <a:pPr marL="285750" indent="55563">
              <a:buFont typeface="Arial" panose="020B0604020202020204" pitchFamily="34" charset="0"/>
              <a:buChar char="•"/>
            </a:pPr>
            <a:r>
              <a:rPr lang="en-US" dirty="0"/>
              <a:t> Download</a:t>
            </a:r>
          </a:p>
          <a:p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1C7206B-3AF3-58B5-57C8-F5F6680243C4}"/>
              </a:ext>
            </a:extLst>
          </p:cNvPr>
          <p:cNvSpPr/>
          <p:nvPr/>
        </p:nvSpPr>
        <p:spPr>
          <a:xfrm>
            <a:off x="2863272" y="5300021"/>
            <a:ext cx="5376834" cy="13300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HME and WCE References Database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9B04C-EFE9-C859-9C14-30DCB7E072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39454" y="2103033"/>
            <a:ext cx="1874582" cy="32887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4CD9B-C5F6-4C2C-6B58-0FBC0C48A05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3272" y="1738193"/>
            <a:ext cx="1593272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8E2C7-DF45-9690-8C79-17102A0473C7}"/>
              </a:ext>
            </a:extLst>
          </p:cNvPr>
          <p:cNvCxnSpPr>
            <a:cxnSpLocks/>
          </p:cNvCxnSpPr>
          <p:nvPr/>
        </p:nvCxnSpPr>
        <p:spPr>
          <a:xfrm>
            <a:off x="6904181" y="1714381"/>
            <a:ext cx="1593272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1DE38-CC88-04AA-EABA-FCE727631AA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240106" y="2103031"/>
            <a:ext cx="1481166" cy="33816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083D0-4BD3-F9AA-3AA0-228ECB172972}"/>
              </a:ext>
            </a:extLst>
          </p:cNvPr>
          <p:cNvSpPr txBox="1"/>
          <p:nvPr/>
        </p:nvSpPr>
        <p:spPr>
          <a:xfrm>
            <a:off x="9222111" y="3210355"/>
            <a:ext cx="22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Restricted mode: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Read only access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870B5-C8D6-DA21-649A-AB72C4FB1B7D}"/>
              </a:ext>
            </a:extLst>
          </p:cNvPr>
          <p:cNvSpPr txBox="1"/>
          <p:nvPr/>
        </p:nvSpPr>
        <p:spPr>
          <a:xfrm rot="3629224">
            <a:off x="1177995" y="3734709"/>
            <a:ext cx="22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Load references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B35C18-1E45-7BBC-9FA7-29A92CFF50D8}"/>
              </a:ext>
            </a:extLst>
          </p:cNvPr>
          <p:cNvCxnSpPr>
            <a:cxnSpLocks/>
          </p:cNvCxnSpPr>
          <p:nvPr/>
        </p:nvCxnSpPr>
        <p:spPr>
          <a:xfrm flipH="1" flipV="1">
            <a:off x="2160513" y="2142961"/>
            <a:ext cx="1791377" cy="31570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9FD397-72E3-0CE2-4F17-530D315FEC97}"/>
              </a:ext>
            </a:extLst>
          </p:cNvPr>
          <p:cNvSpPr txBox="1"/>
          <p:nvPr/>
        </p:nvSpPr>
        <p:spPr>
          <a:xfrm rot="3583801">
            <a:off x="2156924" y="3196744"/>
            <a:ext cx="295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Retrieve references for access of NSSTC personnel and students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9C79D1-EF62-B134-B7FB-2286F3C858AC}"/>
              </a:ext>
            </a:extLst>
          </p:cNvPr>
          <p:cNvCxnSpPr>
            <a:cxnSpLocks/>
          </p:cNvCxnSpPr>
          <p:nvPr/>
        </p:nvCxnSpPr>
        <p:spPr>
          <a:xfrm>
            <a:off x="4849961" y="2103030"/>
            <a:ext cx="0" cy="31555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F4660C-AADA-6E40-8FEA-0EA7FD718922}"/>
              </a:ext>
            </a:extLst>
          </p:cNvPr>
          <p:cNvSpPr txBox="1"/>
          <p:nvPr/>
        </p:nvSpPr>
        <p:spPr>
          <a:xfrm>
            <a:off x="4849961" y="2423200"/>
            <a:ext cx="1237936" cy="37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 access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5D5217-BD05-A968-7017-DCD356C8C0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94483" y="2103031"/>
            <a:ext cx="2626789" cy="8819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3EFE1E-D36F-7721-15C1-B5C83116D35D}"/>
              </a:ext>
            </a:extLst>
          </p:cNvPr>
          <p:cNvCxnSpPr>
            <a:cxnSpLocks/>
          </p:cNvCxnSpPr>
          <p:nvPr/>
        </p:nvCxnSpPr>
        <p:spPr>
          <a:xfrm>
            <a:off x="6505340" y="4654477"/>
            <a:ext cx="0" cy="60407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02BD45-F823-B5EB-0356-888773362AEB}"/>
              </a:ext>
            </a:extLst>
          </p:cNvPr>
          <p:cNvSpPr txBox="1"/>
          <p:nvPr/>
        </p:nvSpPr>
        <p:spPr>
          <a:xfrm rot="20400073">
            <a:off x="6642923" y="2316110"/>
            <a:ext cx="18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Privilege mode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6C294-E02E-01C0-A841-4C73FC95689C}"/>
              </a:ext>
            </a:extLst>
          </p:cNvPr>
          <p:cNvSpPr txBox="1"/>
          <p:nvPr/>
        </p:nvSpPr>
        <p:spPr>
          <a:xfrm>
            <a:off x="1202959" y="965372"/>
            <a:ext cx="9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Naval Sea Systems Training Center (NSSTC) e-Library Structure</a:t>
            </a:r>
          </a:p>
        </p:txBody>
      </p:sp>
    </p:spTree>
    <p:extLst>
      <p:ext uri="{BB962C8B-B14F-4D97-AF65-F5344CB8AC3E}">
        <p14:creationId xmlns:p14="http://schemas.microsoft.com/office/powerpoint/2010/main" val="194371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AB69D-7285-8A5D-A8FB-6D6488AD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67" y="2189264"/>
            <a:ext cx="11040641" cy="37904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For the librarian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</a:t>
            </a:r>
            <a:r>
              <a:rPr lang="en-PH" dirty="0" err="1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ddition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/removal of  references by category or topic (maximum number to be loaded)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 Activation and deactivation of users (NSSTC Personnel, students, external users)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             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Allowable number of users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             Control of devices to be used for e-library access (cellphones, tablet, pc)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 Type of files to be loaded in the e-library (PDF, electronic books, manuals, PPTs, videos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endParaRPr lang="en-PH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PH" b="1" dirty="0">
                <a:solidFill>
                  <a:schemeClr val="tx1">
                    <a:lumMod val="50000"/>
                  </a:schemeClr>
                </a:solidFill>
              </a:rPr>
              <a:t>For the user: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Account name and password (student, NSSTC personnel, external users)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Account expiration and deactivation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(for students)</a:t>
            </a:r>
          </a:p>
          <a:p>
            <a:r>
              <a:rPr lang="en-PH" b="1" dirty="0">
                <a:solidFill>
                  <a:schemeClr val="tx1">
                    <a:lumMod val="50000"/>
                  </a:schemeClr>
                </a:solidFill>
              </a:rPr>
              <a:t>                                    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              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8C0D-3581-0358-E4D5-3FEAC360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1601317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</vt:lpstr>
      <vt:lpstr>LucidaGrande</vt:lpstr>
      <vt:lpstr>Wingdings</vt:lpstr>
      <vt:lpstr>UB Powerpoint Template</vt:lpstr>
      <vt:lpstr>PowerPoint Presentation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DIFFERENTIATED INSTRUCTION?</dc:title>
  <dc:creator>isagani ortiz</dc:creator>
  <cp:lastModifiedBy>ANGIE MORALES</cp:lastModifiedBy>
  <cp:revision>8</cp:revision>
  <dcterms:created xsi:type="dcterms:W3CDTF">2023-03-09T00:28:17Z</dcterms:created>
  <dcterms:modified xsi:type="dcterms:W3CDTF">2023-04-23T08:17:44Z</dcterms:modified>
</cp:coreProperties>
</file>