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481" r:id="rId2"/>
    <p:sldId id="627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61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4" r:id="rId22"/>
    <p:sldId id="680" r:id="rId23"/>
    <p:sldId id="675" r:id="rId24"/>
    <p:sldId id="676" r:id="rId25"/>
    <p:sldId id="677" r:id="rId26"/>
    <p:sldId id="678" r:id="rId27"/>
    <p:sldId id="679" r:id="rId28"/>
    <p:sldId id="681" r:id="rId29"/>
    <p:sldId id="643" r:id="rId30"/>
    <p:sldId id="682" r:id="rId31"/>
    <p:sldId id="640" r:id="rId32"/>
    <p:sldId id="649" r:id="rId33"/>
    <p:sldId id="644" r:id="rId34"/>
    <p:sldId id="641" r:id="rId35"/>
    <p:sldId id="642" r:id="rId36"/>
    <p:sldId id="645" r:id="rId37"/>
    <p:sldId id="646" r:id="rId38"/>
    <p:sldId id="647" r:id="rId39"/>
    <p:sldId id="650" r:id="rId40"/>
    <p:sldId id="651" r:id="rId41"/>
    <p:sldId id="620" r:id="rId42"/>
    <p:sldId id="652" r:id="rId43"/>
    <p:sldId id="653" r:id="rId44"/>
    <p:sldId id="654" r:id="rId45"/>
    <p:sldId id="655" r:id="rId46"/>
  </p:sldIdLst>
  <p:sldSz cx="21374100" cy="15113000"/>
  <p:notesSz cx="6858000" cy="9144000"/>
  <p:embeddedFontLst>
    <p:embeddedFont>
      <p:font typeface="Balsamiq Sans" panose="020B0604020202020204" charset="-52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IE MORALES" initials="AM" lastIdx="1" clrIdx="0">
    <p:extLst>
      <p:ext uri="{19B8F6BF-5375-455C-9EA6-DF929625EA0E}">
        <p15:presenceInfo xmlns:p15="http://schemas.microsoft.com/office/powerpoint/2012/main" userId="S::angie.a.morales@ncr2.deped.gov.ph::3190b4f9-20fb-4278-971b-97b8d9fd4d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82314" autoAdjust="0"/>
  </p:normalViewPr>
  <p:slideViewPr>
    <p:cSldViewPr>
      <p:cViewPr>
        <p:scale>
          <a:sx n="25" d="100"/>
          <a:sy n="25" d="100"/>
        </p:scale>
        <p:origin x="1878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C1E3-F6CE-4DC2-B316-9342532B120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7AAB-8023-46FB-A2F6-E97195E92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704850" y="11823700"/>
            <a:ext cx="2089785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sv-SE" sz="7200" b="1" dirty="0">
                <a:solidFill>
                  <a:srgbClr val="002060"/>
                </a:solidFill>
                <a:latin typeface="Balsamiq Sans" panose="02000603000000000000" pitchFamily="2" charset="0"/>
              </a:rPr>
              <a:t>Pagmasdan ang larawan. Ano kaya ang gagawin ng pamilyang ito?</a:t>
            </a:r>
            <a:endParaRPr lang="en-US" sz="7200" b="1" dirty="0">
              <a:solidFill>
                <a:srgbClr val="002060"/>
              </a:solidFill>
              <a:latin typeface="Balsamiq Sans" panose="020006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119D0-C6D1-40B5-886F-F866763E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317500"/>
            <a:ext cx="16535400" cy="11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2908300"/>
            <a:ext cx="18516600" cy="10833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AutoNum type="arabicPeriod"/>
            </a:pPr>
            <a:r>
              <a:rPr lang="fr-FR" sz="8800" dirty="0" err="1">
                <a:latin typeface="Balsamiq Sans" panose="02000603000000000000" pitchFamily="2" charset="0"/>
              </a:rPr>
              <a:t>Magdadala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bukas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bimpo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AutoNum type="arabicPeriod"/>
            </a:pPr>
            <a:r>
              <a:rPr lang="fr-FR" sz="8800" dirty="0" err="1">
                <a:latin typeface="Balsamiq Sans" panose="02000603000000000000" pitchFamily="2" charset="0"/>
              </a:rPr>
              <a:t>Pupunasan</a:t>
            </a:r>
            <a:r>
              <a:rPr lang="fr-FR" sz="8800" dirty="0">
                <a:latin typeface="Balsamiq Sans" panose="02000603000000000000" pitchFamily="2" charset="0"/>
              </a:rPr>
              <a:t> mo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iyong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pawis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AutoNum type="arabicPeriod"/>
            </a:pPr>
            <a:r>
              <a:rPr lang="fr-FR" sz="8800" dirty="0" err="1">
                <a:latin typeface="Balsamiq Sans" panose="02000603000000000000" pitchFamily="2" charset="0"/>
              </a:rPr>
              <a:t>Iinom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din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maraming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tubig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mapalamig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katawan</a:t>
            </a:r>
            <a:r>
              <a:rPr lang="fr-FR" sz="88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8800" dirty="0"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2999806">
            <a:off x="11809942" y="-2340339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1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2908300"/>
            <a:ext cx="18516600" cy="10833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bukas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bimpo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AutoNum type="arabicPeriod"/>
            </a:pPr>
            <a:r>
              <a:rPr lang="fr-FR" sz="8800" dirty="0" err="1">
                <a:latin typeface="Balsamiq Sans" panose="02000603000000000000" pitchFamily="2" charset="0"/>
              </a:rPr>
              <a:t>Pupunasan</a:t>
            </a:r>
            <a:r>
              <a:rPr lang="fr-FR" sz="8800" dirty="0">
                <a:latin typeface="Balsamiq Sans" panose="02000603000000000000" pitchFamily="2" charset="0"/>
              </a:rPr>
              <a:t> mo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iyong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pawis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AutoNum type="arabicPeriod"/>
            </a:pPr>
            <a:r>
              <a:rPr lang="fr-FR" sz="8800" dirty="0" err="1">
                <a:latin typeface="Balsamiq Sans" panose="02000603000000000000" pitchFamily="2" charset="0"/>
              </a:rPr>
              <a:t>Iinom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din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maraming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tubig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mapalamig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katawan</a:t>
            </a:r>
            <a:r>
              <a:rPr lang="fr-FR" sz="88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8800" dirty="0"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2999806">
            <a:off x="6399742" y="1850661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0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2908300"/>
            <a:ext cx="18516600" cy="10833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bukas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bimpo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8800" dirty="0">
                <a:latin typeface="Balsamiq Sans" panose="02000603000000000000" pitchFamily="2" charset="0"/>
              </a:rPr>
              <a:t> mo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iyong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pawis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AutoNum type="arabicPeriod"/>
            </a:pPr>
            <a:r>
              <a:rPr lang="fr-FR" sz="8800" dirty="0" err="1">
                <a:latin typeface="Balsamiq Sans" panose="02000603000000000000" pitchFamily="2" charset="0"/>
              </a:rPr>
              <a:t>Iinom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din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maraming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tubig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mapalamig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katawan</a:t>
            </a:r>
            <a:r>
              <a:rPr lang="fr-FR" sz="88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8800" dirty="0"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8790407">
            <a:off x="514348" y="4080481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9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2908300"/>
            <a:ext cx="18516600" cy="10833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bukas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bimpo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8800" dirty="0">
                <a:latin typeface="Balsamiq Sans" panose="02000603000000000000" pitchFamily="2" charset="0"/>
              </a:rPr>
              <a:t> mo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iyong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pawis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din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maraming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tubig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mapalamig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katawan</a:t>
            </a:r>
            <a:r>
              <a:rPr lang="fr-FR" sz="88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8800" dirty="0"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2978160">
            <a:off x="5865477" y="5205978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6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2908300"/>
            <a:ext cx="18516600" cy="10833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bukas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bimpo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8800" dirty="0">
                <a:latin typeface="Balsamiq Sans" panose="02000603000000000000" pitchFamily="2" charset="0"/>
              </a:rPr>
              <a:t> mo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iyong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pawis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din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maraming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tubig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mapalamig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katawan</a:t>
            </a:r>
            <a:r>
              <a:rPr lang="fr-FR" sz="88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8800" dirty="0"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8699897">
            <a:off x="-2748759" y="68655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22879050" y="1370965"/>
            <a:ext cx="19126200" cy="13542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Sisilong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lilim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hindi </a:t>
            </a:r>
            <a:r>
              <a:rPr lang="fr-FR" sz="8800" dirty="0" err="1">
                <a:latin typeface="Balsamiq Sans" panose="02000603000000000000" pitchFamily="2" charset="0"/>
              </a:rPr>
              <a:t>maarawan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Hanggat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maaari</a:t>
            </a:r>
            <a:r>
              <a:rPr lang="fr-FR" sz="8800" dirty="0">
                <a:latin typeface="Balsamiq Sans" panose="02000603000000000000" pitchFamily="2" charset="0"/>
              </a:rPr>
              <a:t>, </a:t>
            </a:r>
            <a:r>
              <a:rPr lang="fr-FR" sz="8800" dirty="0" err="1">
                <a:latin typeface="Balsamiq Sans" panose="02000603000000000000" pitchFamily="2" charset="0"/>
              </a:rPr>
              <a:t>lalabas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lamang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kinakailangan</a:t>
            </a:r>
            <a:r>
              <a:rPr lang="fr-FR" sz="88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Mananatili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loob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silid-aralan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saan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may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electric</a:t>
            </a:r>
            <a:r>
              <a:rPr lang="fr-FR" sz="88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09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-180191"/>
            <a:ext cx="185166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bukas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bimpo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4400" dirty="0">
                <a:latin typeface="Balsamiq Sans" panose="02000603000000000000" pitchFamily="2" charset="0"/>
              </a:rPr>
              <a:t> mo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iyong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pawis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din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maraming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tubig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mapalamig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katawan</a:t>
            </a:r>
            <a:r>
              <a:rPr lang="fr-FR" sz="44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4400" dirty="0">
              <a:latin typeface="Balsamiq Sans" panose="02000603000000000000" pitchFamily="2" charset="0"/>
            </a:endParaRPr>
          </a:p>
          <a:p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8699897">
            <a:off x="-2748759" y="68655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1397000" y="2908301"/>
            <a:ext cx="19126200" cy="13542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Sisilong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lilim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hindi </a:t>
            </a:r>
            <a:r>
              <a:rPr lang="fr-FR" sz="8800" dirty="0" err="1">
                <a:latin typeface="Balsamiq Sans" panose="02000603000000000000" pitchFamily="2" charset="0"/>
              </a:rPr>
              <a:t>maarawan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Hanggat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maaari</a:t>
            </a:r>
            <a:r>
              <a:rPr lang="fr-FR" sz="8800" dirty="0">
                <a:latin typeface="Balsamiq Sans" panose="02000603000000000000" pitchFamily="2" charset="0"/>
              </a:rPr>
              <a:t>, </a:t>
            </a:r>
            <a:r>
              <a:rPr lang="fr-FR" sz="8800" dirty="0" err="1">
                <a:latin typeface="Balsamiq Sans" panose="02000603000000000000" pitchFamily="2" charset="0"/>
              </a:rPr>
              <a:t>lalabas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lamang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kinakailangan</a:t>
            </a:r>
            <a:r>
              <a:rPr lang="fr-FR" sz="88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Mananatili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loob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silid-aralan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saan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may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electric</a:t>
            </a:r>
            <a:r>
              <a:rPr lang="fr-FR" sz="88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11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-180191"/>
            <a:ext cx="185166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bukas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bimpo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4400" dirty="0">
                <a:latin typeface="Balsamiq Sans" panose="02000603000000000000" pitchFamily="2" charset="0"/>
              </a:rPr>
              <a:t> mo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iyong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pawis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din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maraming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tubig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mapalamig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katawan</a:t>
            </a:r>
            <a:r>
              <a:rPr lang="fr-FR" sz="44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4400" dirty="0">
              <a:latin typeface="Balsamiq Sans" panose="02000603000000000000" pitchFamily="2" charset="0"/>
            </a:endParaRPr>
          </a:p>
          <a:p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8699897">
            <a:off x="626343" y="1937946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1397000" y="2908301"/>
            <a:ext cx="19126200" cy="13542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lilim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hindi </a:t>
            </a:r>
            <a:r>
              <a:rPr lang="fr-FR" sz="8800" dirty="0" err="1">
                <a:latin typeface="Balsamiq Sans" panose="02000603000000000000" pitchFamily="2" charset="0"/>
              </a:rPr>
              <a:t>maarawan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Hanggat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maaari</a:t>
            </a:r>
            <a:r>
              <a:rPr lang="fr-FR" sz="8800" dirty="0">
                <a:latin typeface="Balsamiq Sans" panose="02000603000000000000" pitchFamily="2" charset="0"/>
              </a:rPr>
              <a:t>, </a:t>
            </a:r>
            <a:r>
              <a:rPr lang="fr-FR" sz="8800" dirty="0" err="1">
                <a:latin typeface="Balsamiq Sans" panose="02000603000000000000" pitchFamily="2" charset="0"/>
              </a:rPr>
              <a:t>lalabas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lamang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kinakailangan</a:t>
            </a:r>
            <a:r>
              <a:rPr lang="fr-FR" sz="88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Mananatili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loob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silid-aralan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saan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may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electric</a:t>
            </a:r>
            <a:r>
              <a:rPr lang="fr-FR" sz="88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07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-180191"/>
            <a:ext cx="185166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bukas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bimpo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4400" dirty="0">
                <a:latin typeface="Balsamiq Sans" panose="02000603000000000000" pitchFamily="2" charset="0"/>
              </a:rPr>
              <a:t> mo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iyong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pawis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din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maraming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tubig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mapalamig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katawan</a:t>
            </a:r>
            <a:r>
              <a:rPr lang="fr-FR" sz="44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4400" dirty="0">
              <a:latin typeface="Balsamiq Sans" panose="02000603000000000000" pitchFamily="2" charset="0"/>
            </a:endParaRPr>
          </a:p>
          <a:p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3949917">
            <a:off x="14986475" y="4909193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1397000" y="2908301"/>
            <a:ext cx="19126200" cy="13542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lilim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hindi </a:t>
            </a:r>
            <a:r>
              <a:rPr lang="fr-FR" sz="8800" dirty="0" err="1">
                <a:latin typeface="Balsamiq Sans" panose="02000603000000000000" pitchFamily="2" charset="0"/>
              </a:rPr>
              <a:t>maarawan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lsamiq Sans" panose="02000603000000000000" pitchFamily="2" charset="0"/>
              </a:rPr>
              <a:t>Hanggat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maaari</a:t>
            </a:r>
            <a:r>
              <a:rPr lang="fr-FR" sz="8800" dirty="0">
                <a:latin typeface="Balsamiq Sans" panose="02000603000000000000" pitchFamily="2" charset="0"/>
              </a:rPr>
              <a:t>, </a:t>
            </a: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lalabas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lamang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kinakailangan</a:t>
            </a:r>
            <a:r>
              <a:rPr lang="fr-FR" sz="88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Mananatili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loob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silid-aralan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saan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may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electric</a:t>
            </a:r>
            <a:r>
              <a:rPr lang="fr-FR" sz="88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26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-180191"/>
            <a:ext cx="185166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bukas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bimpo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4400" dirty="0">
                <a:latin typeface="Balsamiq Sans" panose="02000603000000000000" pitchFamily="2" charset="0"/>
              </a:rPr>
              <a:t> mo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iyong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pawis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din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maraming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tubig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mapalamig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katawan</a:t>
            </a:r>
            <a:r>
              <a:rPr lang="fr-FR" sz="44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4400" dirty="0">
              <a:latin typeface="Balsamiq Sans" panose="02000603000000000000" pitchFamily="2" charset="0"/>
            </a:endParaRPr>
          </a:p>
          <a:p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4083853">
            <a:off x="671218" y="11794249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1397000" y="2908301"/>
            <a:ext cx="19126200" cy="13542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lilim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hindi </a:t>
            </a:r>
            <a:r>
              <a:rPr lang="fr-FR" sz="8800" dirty="0" err="1">
                <a:latin typeface="Balsamiq Sans" panose="02000603000000000000" pitchFamily="2" charset="0"/>
              </a:rPr>
              <a:t>maarawan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Hanggat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maaari</a:t>
            </a:r>
            <a:r>
              <a:rPr lang="fr-FR" sz="8800" dirty="0">
                <a:latin typeface="Balsamiq Sans" panose="02000603000000000000" pitchFamily="2" charset="0"/>
              </a:rPr>
              <a:t>, </a:t>
            </a: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lalabas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lamang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kinakailangan</a:t>
            </a:r>
            <a:r>
              <a:rPr lang="fr-FR" sz="88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loob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silid-aralan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saan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may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electric</a:t>
            </a:r>
            <a:r>
              <a:rPr lang="fr-FR" sz="88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06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-180191"/>
            <a:ext cx="185166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bukas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bimpo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4400" dirty="0">
                <a:latin typeface="Balsamiq Sans" panose="02000603000000000000" pitchFamily="2" charset="0"/>
              </a:rPr>
              <a:t> mo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iyong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pawis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din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maraming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tubig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mapalamig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katawan</a:t>
            </a:r>
            <a:r>
              <a:rPr lang="fr-FR" sz="44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4400" dirty="0">
              <a:latin typeface="Balsamiq Sans" panose="02000603000000000000" pitchFamily="2" charset="0"/>
            </a:endParaRPr>
          </a:p>
          <a:p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4083853">
            <a:off x="-2639718" y="16290048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1397000" y="2908301"/>
            <a:ext cx="19126200" cy="13542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lilim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upang</a:t>
            </a:r>
            <a:r>
              <a:rPr lang="fr-FR" sz="8800" dirty="0">
                <a:latin typeface="Balsamiq Sans" panose="02000603000000000000" pitchFamily="2" charset="0"/>
              </a:rPr>
              <a:t> hindi </a:t>
            </a:r>
            <a:r>
              <a:rPr lang="fr-FR" sz="8800" dirty="0" err="1">
                <a:latin typeface="Balsamiq Sans" panose="02000603000000000000" pitchFamily="2" charset="0"/>
              </a:rPr>
              <a:t>maarawan</a:t>
            </a:r>
            <a:r>
              <a:rPr lang="fr-FR" sz="88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latin typeface="Balsamiq Sans" panose="02000603000000000000" pitchFamily="2" charset="0"/>
              </a:rPr>
              <a:t>Hanggat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maaari</a:t>
            </a:r>
            <a:r>
              <a:rPr lang="fr-FR" sz="8800" dirty="0">
                <a:latin typeface="Balsamiq Sans" panose="02000603000000000000" pitchFamily="2" charset="0"/>
              </a:rPr>
              <a:t>, </a:t>
            </a: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lalabas</a:t>
            </a:r>
            <a:r>
              <a:rPr lang="fr-FR" sz="8800" dirty="0">
                <a:latin typeface="Balsamiq Sans" panose="02000603000000000000" pitchFamily="2" charset="0"/>
              </a:rPr>
              <a:t> ka </a:t>
            </a:r>
            <a:r>
              <a:rPr lang="fr-FR" sz="8800" dirty="0" err="1">
                <a:latin typeface="Balsamiq Sans" panose="02000603000000000000" pitchFamily="2" charset="0"/>
              </a:rPr>
              <a:t>lamang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kinakailangan</a:t>
            </a:r>
            <a:r>
              <a:rPr lang="fr-FR" sz="88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r>
              <a:rPr lang="fr-FR" sz="8800" dirty="0">
                <a:latin typeface="Balsamiq Sans" panose="02000603000000000000" pitchFamily="2" charset="0"/>
              </a:rPr>
              <a:t> ka sa </a:t>
            </a:r>
            <a:r>
              <a:rPr lang="fr-FR" sz="8800" dirty="0" err="1">
                <a:latin typeface="Balsamiq Sans" panose="02000603000000000000" pitchFamily="2" charset="0"/>
              </a:rPr>
              <a:t>loob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silid-aralan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kung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saan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may</a:t>
            </a:r>
            <a:r>
              <a:rPr lang="fr-FR" sz="8800" dirty="0">
                <a:latin typeface="Balsamiq Sans" panose="02000603000000000000" pitchFamily="2" charset="0"/>
              </a:rPr>
              <a:t> </a:t>
            </a:r>
            <a:r>
              <a:rPr lang="fr-FR" sz="8800" dirty="0" err="1">
                <a:latin typeface="Balsamiq Sans" panose="02000603000000000000" pitchFamily="2" charset="0"/>
              </a:rPr>
              <a:t>electric</a:t>
            </a:r>
            <a:r>
              <a:rPr lang="fr-FR" sz="88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23412450" y="4615819"/>
            <a:ext cx="18135600" cy="8494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3800" dirty="0" err="1">
                <a:latin typeface="Balsamiq Sans" panose="02000603000000000000" pitchFamily="2" charset="0"/>
              </a:rPr>
              <a:t>Narito</a:t>
            </a:r>
            <a:r>
              <a:rPr lang="fr-FR" sz="13800" dirty="0">
                <a:latin typeface="Balsamiq Sans" panose="02000603000000000000" pitchFamily="2" charset="0"/>
              </a:rPr>
              <a:t> </a:t>
            </a:r>
            <a:r>
              <a:rPr lang="fr-FR" sz="13800" dirty="0" err="1">
                <a:latin typeface="Balsamiq Sans" panose="02000603000000000000" pitchFamily="2" charset="0"/>
              </a:rPr>
              <a:t>ang</a:t>
            </a:r>
            <a:r>
              <a:rPr lang="fr-FR" sz="13800" dirty="0">
                <a:latin typeface="Balsamiq Sans" panose="02000603000000000000" pitchFamily="2" charset="0"/>
              </a:rPr>
              <a:t> </a:t>
            </a:r>
            <a:r>
              <a:rPr lang="fr-FR" sz="13800" dirty="0" err="1">
                <a:latin typeface="Balsamiq Sans" panose="02000603000000000000" pitchFamily="2" charset="0"/>
              </a:rPr>
              <a:t>mga</a:t>
            </a:r>
            <a:r>
              <a:rPr lang="fr-FR" sz="13800" dirty="0">
                <a:latin typeface="Balsamiq Sans" panose="02000603000000000000" pitchFamily="2" charset="0"/>
              </a:rPr>
              <a:t> </a:t>
            </a:r>
            <a:r>
              <a:rPr lang="fr-FR" sz="13800" dirty="0" err="1">
                <a:latin typeface="Balsamiq Sans" panose="02000603000000000000" pitchFamily="2" charset="0"/>
              </a:rPr>
              <a:t>pandiwang</a:t>
            </a:r>
            <a:r>
              <a:rPr lang="fr-FR" sz="13800" dirty="0">
                <a:latin typeface="Balsamiq Sans" panose="02000603000000000000" pitchFamily="2" charset="0"/>
              </a:rPr>
              <a:t> </a:t>
            </a:r>
            <a:r>
              <a:rPr lang="fr-FR" sz="13800" dirty="0" err="1">
                <a:latin typeface="Balsamiq Sans" panose="02000603000000000000" pitchFamily="2" charset="0"/>
              </a:rPr>
              <a:t>inyong</a:t>
            </a:r>
            <a:r>
              <a:rPr lang="fr-FR" sz="13800" dirty="0">
                <a:latin typeface="Balsamiq Sans" panose="02000603000000000000" pitchFamily="2" charset="0"/>
              </a:rPr>
              <a:t> </a:t>
            </a:r>
            <a:r>
              <a:rPr lang="fr-FR" sz="13800" dirty="0" err="1">
                <a:latin typeface="Balsamiq Sans" panose="02000603000000000000" pitchFamily="2" charset="0"/>
              </a:rPr>
              <a:t>tinukoy</a:t>
            </a:r>
            <a:r>
              <a:rPr lang="fr-FR" sz="13800" dirty="0">
                <a:latin typeface="Balsamiq Sans" panose="02000603000000000000" pitchFamily="2" charset="0"/>
              </a:rPr>
              <a:t> </a:t>
            </a:r>
            <a:r>
              <a:rPr lang="fr-FR" sz="13800" dirty="0" err="1">
                <a:latin typeface="Balsamiq Sans" panose="02000603000000000000" pitchFamily="2" charset="0"/>
              </a:rPr>
              <a:t>mula</a:t>
            </a:r>
            <a:r>
              <a:rPr lang="fr-FR" sz="13800" dirty="0">
                <a:latin typeface="Balsamiq Sans" panose="02000603000000000000" pitchFamily="2" charset="0"/>
              </a:rPr>
              <a:t> sa </a:t>
            </a:r>
            <a:r>
              <a:rPr lang="fr-FR" sz="13800" dirty="0" err="1">
                <a:latin typeface="Balsamiq Sans" panose="02000603000000000000" pitchFamily="2" charset="0"/>
              </a:rPr>
              <a:t>kuwento</a:t>
            </a:r>
            <a:r>
              <a:rPr lang="fr-FR" sz="13800" dirty="0"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007333" y="4615819"/>
            <a:ext cx="7848584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29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0" y="317500"/>
            <a:ext cx="181356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sv-SE" sz="7200" b="1" dirty="0">
                <a:latin typeface="Balsamiq Sans" panose="02000603000000000000" pitchFamily="2" charset="0"/>
              </a:rPr>
              <a:t>Paghahawan ng balakid:</a:t>
            </a:r>
          </a:p>
          <a:p>
            <a:endParaRPr lang="en-US" sz="7200" b="1" dirty="0">
              <a:latin typeface="Balsamiq Sans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E072EC-94B5-4EA3-A563-6D46616EEDBA}"/>
              </a:ext>
            </a:extLst>
          </p:cNvPr>
          <p:cNvSpPr/>
          <p:nvPr/>
        </p:nvSpPr>
        <p:spPr>
          <a:xfrm>
            <a:off x="770362" y="2094051"/>
            <a:ext cx="20203687" cy="1340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 err="1">
                <a:latin typeface="Balsamiq Sans" panose="02000603000000000000" pitchFamily="2" charset="0"/>
              </a:rPr>
              <a:t>lilim</a:t>
            </a:r>
            <a:r>
              <a:rPr lang="en-US" sz="11500" dirty="0">
                <a:latin typeface="Balsamiq Sans" panose="02000603000000000000" pitchFamily="2" charset="0"/>
              </a:rPr>
              <a:t> –   </a:t>
            </a:r>
          </a:p>
          <a:p>
            <a:endParaRPr lang="en-US" sz="11500" dirty="0">
              <a:latin typeface="Balsamiq Sans" panose="02000603000000000000" pitchFamily="2" charset="0"/>
            </a:endParaRPr>
          </a:p>
          <a:p>
            <a:r>
              <a:rPr lang="en-US" sz="11500" dirty="0">
                <a:latin typeface="Balsamiq Sans" panose="02000603000000000000" pitchFamily="2" charset="0"/>
              </a:rPr>
              <a:t>           </a:t>
            </a:r>
          </a:p>
          <a:p>
            <a:endParaRPr lang="en-US" sz="11500" dirty="0">
              <a:latin typeface="Balsamiq Sans" panose="02000603000000000000" pitchFamily="2" charset="0"/>
            </a:endParaRPr>
          </a:p>
          <a:p>
            <a:r>
              <a:rPr lang="en-US" sz="11500" dirty="0">
                <a:latin typeface="Balsamiq Sans" panose="02000603000000000000" pitchFamily="2" charset="0"/>
              </a:rPr>
              <a:t>                  </a:t>
            </a:r>
          </a:p>
          <a:p>
            <a:endParaRPr lang="en-US" sz="11500" dirty="0">
              <a:latin typeface="Balsamiq Sans" panose="02000603000000000000" pitchFamily="2" charset="0"/>
            </a:endParaRPr>
          </a:p>
          <a:p>
            <a:r>
              <a:rPr lang="en-US" sz="11500" dirty="0" err="1">
                <a:latin typeface="Balsamiq Sans" panose="02000603000000000000" pitchFamily="2" charset="0"/>
              </a:rPr>
              <a:t>maibsan</a:t>
            </a:r>
            <a:r>
              <a:rPr lang="en-US" sz="11500" dirty="0">
                <a:latin typeface="Balsamiq Sans" panose="02000603000000000000" pitchFamily="2" charset="0"/>
              </a:rPr>
              <a:t> – </a:t>
            </a:r>
            <a:r>
              <a:rPr lang="en-US" sz="11500" dirty="0" err="1">
                <a:latin typeface="Balsamiq Sans" panose="02000603000000000000" pitchFamily="2" charset="0"/>
              </a:rPr>
              <a:t>mabawasan</a:t>
            </a:r>
            <a:endParaRPr lang="en-US" sz="11500" dirty="0">
              <a:latin typeface="Balsamiq Sans" panose="02000603000000000000" pitchFamily="2" charset="0"/>
            </a:endParaRPr>
          </a:p>
          <a:p>
            <a:endParaRPr lang="en-US" sz="6000" dirty="0">
              <a:latin typeface="Balsamiq Sans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4FB529-01CC-468A-8354-E1B5DAEA07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765300"/>
            <a:ext cx="11487150" cy="8710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589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-180191"/>
            <a:ext cx="185166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bukas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bimpo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4400" dirty="0">
                <a:latin typeface="Balsamiq Sans" panose="02000603000000000000" pitchFamily="2" charset="0"/>
              </a:rPr>
              <a:t> mo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iyong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pawis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din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maraming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tubig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mapalamig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katawan</a:t>
            </a:r>
            <a:r>
              <a:rPr lang="fr-FR" sz="44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4400" dirty="0">
              <a:latin typeface="Balsamiq Sans" panose="02000603000000000000" pitchFamily="2" charset="0"/>
            </a:endParaRPr>
          </a:p>
          <a:p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4083853">
            <a:off x="-2639718" y="16290048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1428750" y="1851134"/>
            <a:ext cx="19126200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r>
              <a:rPr lang="fr-FR" sz="4400" dirty="0">
                <a:latin typeface="Balsamiq Sans" panose="02000603000000000000" pitchFamily="2" charset="0"/>
              </a:rPr>
              <a:t> ka sa </a:t>
            </a:r>
            <a:r>
              <a:rPr lang="fr-FR" sz="4400" dirty="0" err="1">
                <a:latin typeface="Balsamiq Sans" panose="02000603000000000000" pitchFamily="2" charset="0"/>
              </a:rPr>
              <a:t>lilim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hindi </a:t>
            </a:r>
            <a:r>
              <a:rPr lang="fr-FR" sz="4400" dirty="0" err="1">
                <a:latin typeface="Balsamiq Sans" panose="02000603000000000000" pitchFamily="2" charset="0"/>
              </a:rPr>
              <a:t>maarawan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latin typeface="Balsamiq Sans" panose="02000603000000000000" pitchFamily="2" charset="0"/>
              </a:rPr>
              <a:t>Hanggat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maaari</a:t>
            </a:r>
            <a:r>
              <a:rPr lang="fr-FR" sz="4400" dirty="0">
                <a:latin typeface="Balsamiq Sans" panose="02000603000000000000" pitchFamily="2" charset="0"/>
              </a:rPr>
              <a:t>, </a:t>
            </a: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lalabas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lamang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silid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aralan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kung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kinakailangan</a:t>
            </a:r>
            <a:r>
              <a:rPr lang="fr-FR" sz="44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r>
              <a:rPr lang="fr-FR" sz="4400" dirty="0">
                <a:latin typeface="Balsamiq Sans" panose="02000603000000000000" pitchFamily="2" charset="0"/>
              </a:rPr>
              <a:t> ka sa </a:t>
            </a:r>
            <a:r>
              <a:rPr lang="fr-FR" sz="4400" dirty="0" err="1">
                <a:latin typeface="Balsamiq Sans" panose="02000603000000000000" pitchFamily="2" charset="0"/>
              </a:rPr>
              <a:t>loob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silid-aralan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kung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saan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may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electric</a:t>
            </a:r>
            <a:r>
              <a:rPr lang="fr-FR" sz="44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7086592" y="6157605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90550" y="5067280"/>
            <a:ext cx="784858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284" y="1851134"/>
            <a:ext cx="7772416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4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28750" y="-180191"/>
            <a:ext cx="185166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bukas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bimpo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4400" dirty="0">
                <a:latin typeface="Balsamiq Sans" panose="02000603000000000000" pitchFamily="2" charset="0"/>
              </a:rPr>
              <a:t> mo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iyong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pawis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din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maraming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tubig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mapalamig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katawan</a:t>
            </a:r>
            <a:r>
              <a:rPr lang="fr-FR" sz="44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endParaRPr lang="fr-FR" sz="4400" dirty="0">
              <a:latin typeface="Balsamiq Sans" panose="02000603000000000000" pitchFamily="2" charset="0"/>
            </a:endParaRPr>
          </a:p>
          <a:p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4083853">
            <a:off x="-2639718" y="16290048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1428750" y="1851134"/>
            <a:ext cx="19126200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r>
              <a:rPr lang="fr-FR" sz="4400" dirty="0">
                <a:latin typeface="Balsamiq Sans" panose="02000603000000000000" pitchFamily="2" charset="0"/>
              </a:rPr>
              <a:t> ka sa </a:t>
            </a:r>
            <a:r>
              <a:rPr lang="fr-FR" sz="4400" dirty="0" err="1">
                <a:latin typeface="Balsamiq Sans" panose="02000603000000000000" pitchFamily="2" charset="0"/>
              </a:rPr>
              <a:t>lilim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upang</a:t>
            </a:r>
            <a:r>
              <a:rPr lang="fr-FR" sz="4400" dirty="0">
                <a:latin typeface="Balsamiq Sans" panose="02000603000000000000" pitchFamily="2" charset="0"/>
              </a:rPr>
              <a:t> hindi </a:t>
            </a:r>
            <a:r>
              <a:rPr lang="fr-FR" sz="4400" dirty="0" err="1">
                <a:latin typeface="Balsamiq Sans" panose="02000603000000000000" pitchFamily="2" charset="0"/>
              </a:rPr>
              <a:t>maarawan</a:t>
            </a:r>
            <a:r>
              <a:rPr lang="fr-FR" sz="44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latin typeface="Balsamiq Sans" panose="02000603000000000000" pitchFamily="2" charset="0"/>
              </a:rPr>
              <a:t>Hanggat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maaari</a:t>
            </a:r>
            <a:r>
              <a:rPr lang="fr-FR" sz="4400" dirty="0">
                <a:latin typeface="Balsamiq Sans" panose="02000603000000000000" pitchFamily="2" charset="0"/>
              </a:rPr>
              <a:t>, </a:t>
            </a: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lalabas</a:t>
            </a:r>
            <a:r>
              <a:rPr lang="fr-FR" sz="4400" dirty="0">
                <a:latin typeface="Balsamiq Sans" panose="02000603000000000000" pitchFamily="2" charset="0"/>
              </a:rPr>
              <a:t> ka </a:t>
            </a:r>
            <a:r>
              <a:rPr lang="fr-FR" sz="4400" dirty="0" err="1">
                <a:latin typeface="Balsamiq Sans" panose="02000603000000000000" pitchFamily="2" charset="0"/>
              </a:rPr>
              <a:t>lamang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silid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aralan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kung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kinakailangan</a:t>
            </a:r>
            <a:r>
              <a:rPr lang="fr-FR" sz="44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r>
              <a:rPr lang="fr-FR" sz="4400" dirty="0">
                <a:latin typeface="Balsamiq Sans" panose="02000603000000000000" pitchFamily="2" charset="0"/>
              </a:rPr>
              <a:t> ka sa </a:t>
            </a:r>
            <a:r>
              <a:rPr lang="fr-FR" sz="4400" dirty="0" err="1">
                <a:latin typeface="Balsamiq Sans" panose="02000603000000000000" pitchFamily="2" charset="0"/>
              </a:rPr>
              <a:t>loob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silid-aralan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kung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saan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may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  <a:r>
              <a:rPr lang="fr-FR" sz="4400" dirty="0" err="1">
                <a:latin typeface="Balsamiq Sans" panose="02000603000000000000" pitchFamily="2" charset="0"/>
              </a:rPr>
              <a:t>electric</a:t>
            </a:r>
            <a:r>
              <a:rPr lang="fr-FR" sz="44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7772400" y="15540565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210768" y="3178046"/>
            <a:ext cx="784858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34" y="5054580"/>
            <a:ext cx="7772416" cy="10058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1E3FF-0E32-430D-E9D8-CC21BE3C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34750" y="-1247572"/>
            <a:ext cx="9290630" cy="59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11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3524234" y="4627015"/>
            <a:ext cx="185166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r>
              <a:rPr lang="fr-FR" sz="4400" dirty="0">
                <a:latin typeface="Balsamiq Sans" panose="02000603000000000000" pitchFamily="2" charset="0"/>
              </a:rPr>
              <a:t> </a:t>
            </a: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endParaRPr lang="fr-FR" sz="4400" dirty="0">
              <a:latin typeface="Balsamiq Sans" panose="02000603000000000000" pitchFamily="2" charset="0"/>
            </a:endParaRPr>
          </a:p>
          <a:p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4083853">
            <a:off x="-2639718" y="16290048"/>
            <a:ext cx="1828800" cy="25908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3524234" y="6658340"/>
            <a:ext cx="191262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lalabas</a:t>
            </a:r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44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endParaRPr lang="fr-FR" sz="4400" dirty="0">
              <a:latin typeface="Balsamiq Sans" panose="02000603000000000000" pitchFamily="2" charset="0"/>
            </a:endParaRPr>
          </a:p>
          <a:p>
            <a:pPr marL="1371600" indent="-13716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44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7772400" y="15540565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210768" y="3178046"/>
            <a:ext cx="784858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34" y="5054580"/>
            <a:ext cx="7772416" cy="10058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1E3FF-0E32-430D-E9D8-CC21BE3C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34750" y="-1247572"/>
            <a:ext cx="9290630" cy="59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32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2857500" y="1965434"/>
            <a:ext cx="18516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Magdadala</a:t>
            </a:r>
            <a:endParaRPr lang="fr-FR" sz="88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endParaRPr lang="fr-FR" sz="8800" dirty="0"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6200000">
            <a:off x="871483" y="2894067"/>
            <a:ext cx="1743184" cy="20764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2857500" y="5940534"/>
            <a:ext cx="19126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Hanggat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8629650" y="16548100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210768" y="2527290"/>
            <a:ext cx="784858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50" y="5054580"/>
            <a:ext cx="7772416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15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2857500" y="1965434"/>
            <a:ext cx="18516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Pupunasan</a:t>
            </a:r>
            <a:endParaRPr lang="fr-FR" sz="88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endParaRPr lang="fr-FR" sz="8800" dirty="0"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6200000">
            <a:off x="928617" y="4312751"/>
            <a:ext cx="1743184" cy="20764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2857500" y="5940534"/>
            <a:ext cx="19126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Hanggat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8629650" y="16548100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210768" y="2527290"/>
            <a:ext cx="784858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50" y="5054580"/>
            <a:ext cx="7772416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74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2857500" y="1965434"/>
            <a:ext cx="18516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Iinom</a:t>
            </a:r>
            <a:endParaRPr lang="fr-FR" sz="88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6200000">
            <a:off x="947667" y="5570681"/>
            <a:ext cx="1743184" cy="20764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2857500" y="5940534"/>
            <a:ext cx="19126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Hanggat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8629650" y="16548100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210768" y="2527290"/>
            <a:ext cx="784858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50" y="5054580"/>
            <a:ext cx="7772416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83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2857500" y="1965434"/>
            <a:ext cx="18516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6200000">
            <a:off x="928617" y="6826701"/>
            <a:ext cx="1743184" cy="20764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2857500" y="5940534"/>
            <a:ext cx="19126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Sisilong</a:t>
            </a:r>
            <a:endParaRPr lang="fr-FR" sz="88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Hanggat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8629650" y="16548100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210768" y="2527290"/>
            <a:ext cx="784858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50" y="5054580"/>
            <a:ext cx="7772416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92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2857500" y="1965434"/>
            <a:ext cx="18516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6200000">
            <a:off x="947667" y="8173973"/>
            <a:ext cx="1743184" cy="20764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2857500" y="5940534"/>
            <a:ext cx="19126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Hanggat</a:t>
            </a:r>
            <a:endParaRPr lang="fr-FR" sz="88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Mananatili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8629650" y="16548100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210768" y="2527290"/>
            <a:ext cx="784858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50" y="5054580"/>
            <a:ext cx="7772416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2857500" y="1965434"/>
            <a:ext cx="18516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/>
              </a:buClr>
              <a:buFont typeface="+mj-lt"/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Magdadala</a:t>
            </a: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Pupunasan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Iinom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AF62EA8-241E-F85C-B5DD-691DFC0CE718}"/>
              </a:ext>
            </a:extLst>
          </p:cNvPr>
          <p:cNvSpPr/>
          <p:nvPr/>
        </p:nvSpPr>
        <p:spPr>
          <a:xfrm rot="16200000">
            <a:off x="947667" y="9447267"/>
            <a:ext cx="1743184" cy="20764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_mga_payo">
            <a:extLst>
              <a:ext uri="{FF2B5EF4-FFF2-40B4-BE49-F238E27FC236}">
                <a16:creationId xmlns:a16="http://schemas.microsoft.com/office/drawing/2014/main" id="{F28754F8-D4BD-A4A4-472E-0679F7DED732}"/>
              </a:ext>
            </a:extLst>
          </p:cNvPr>
          <p:cNvSpPr txBox="1"/>
          <p:nvPr/>
        </p:nvSpPr>
        <p:spPr>
          <a:xfrm>
            <a:off x="2857500" y="5940534"/>
            <a:ext cx="19126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Sisilong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Hanggat</a:t>
            </a:r>
            <a:endParaRPr lang="fr-FR" sz="8800" dirty="0">
              <a:solidFill>
                <a:srgbClr val="00B050"/>
              </a:solidFill>
              <a:latin typeface="Balsamiq Sans" panose="02000603000000000000" pitchFamily="2" charset="0"/>
            </a:endParaRPr>
          </a:p>
          <a:p>
            <a:pPr marL="1371600" indent="-13716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fr-FR" sz="88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Mananatili</a:t>
            </a:r>
            <a:endParaRPr lang="fr-FR" sz="88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pPr marL="1143000" indent="-1143000">
              <a:buFont typeface="+mj-lt"/>
              <a:buAutoNum type="arabicPeriod" startAt="4"/>
            </a:pPr>
            <a:endParaRPr lang="fr-FR" sz="8800" dirty="0">
              <a:latin typeface="Balsamiq Sans" panose="02000603000000000000" pitchFamily="2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41A8981-D819-9912-4CA6-B845420BDFEA}"/>
              </a:ext>
            </a:extLst>
          </p:cNvPr>
          <p:cNvSpPr txBox="1"/>
          <p:nvPr/>
        </p:nvSpPr>
        <p:spPr>
          <a:xfrm>
            <a:off x="8629650" y="16548100"/>
            <a:ext cx="136017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Narito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mga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pandiwang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inyong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tinukoy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mula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 sa </a:t>
            </a:r>
            <a:r>
              <a:rPr lang="fr-FR" sz="115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kuwento</a:t>
            </a:r>
            <a:r>
              <a:rPr lang="fr-FR" sz="11500" dirty="0">
                <a:solidFill>
                  <a:srgbClr val="00B050"/>
                </a:solidFill>
                <a:latin typeface="Balsamiq Sans" panose="02000603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2C06B-F78E-B2C5-2827-29EDE523D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16" y="7251700"/>
            <a:ext cx="8096234" cy="1005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805D8-B668-13DE-7CCB-F0ACD89CC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50" y="5054580"/>
            <a:ext cx="7772416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46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704850" y="774700"/>
            <a:ext cx="7162800" cy="11849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80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Salitang</a:t>
            </a:r>
            <a:r>
              <a:rPr lang="fr-FR" sz="80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ugat</a:t>
            </a:r>
            <a:endParaRPr lang="fr-FR" sz="80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dala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>
                <a:latin typeface="Balsamiq Sans" panose="02000603000000000000" pitchFamily="2" charset="0"/>
              </a:rPr>
              <a:t>punas</a:t>
            </a:r>
          </a:p>
          <a:p>
            <a:r>
              <a:rPr lang="fr-FR" sz="11500" dirty="0" err="1">
                <a:latin typeface="Balsamiq Sans" panose="02000603000000000000" pitchFamily="2" charset="0"/>
              </a:rPr>
              <a:t>inom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silong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labas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manatili</a:t>
            </a:r>
            <a:endParaRPr lang="fr-FR" sz="11500" dirty="0">
              <a:latin typeface="Balsamiq Sans" panose="02000603000000000000" pitchFamily="2" charset="0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7B72987F-9AB6-9ADB-4117-BE83C3762BC6}"/>
              </a:ext>
            </a:extLst>
          </p:cNvPr>
          <p:cNvSpPr txBox="1"/>
          <p:nvPr/>
        </p:nvSpPr>
        <p:spPr>
          <a:xfrm>
            <a:off x="8553450" y="825202"/>
            <a:ext cx="12820650" cy="11849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Pandiwang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Panghinaharap</a:t>
            </a:r>
            <a:endParaRPr lang="fr-FR" sz="80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magdadala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pupunasan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iinom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sisilong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lalabas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mananatili</a:t>
            </a:r>
            <a:endParaRPr lang="fr-FR" sz="11500" dirty="0">
              <a:latin typeface="Balsamiq Sans" panose="020006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B9761-F859-9316-D4C8-CE29AE964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16" y="7251700"/>
            <a:ext cx="8096234" cy="10058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A33B6-27F4-C820-5E76-503368AD5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7950" y="12687300"/>
            <a:ext cx="7772416" cy="100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0" y="317500"/>
            <a:ext cx="181356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sv-SE" sz="7200" b="1" dirty="0">
                <a:latin typeface="Balsamiq Sans" panose="02000603000000000000" pitchFamily="2" charset="0"/>
              </a:rPr>
              <a:t>Paghahawan ng balakid:</a:t>
            </a:r>
          </a:p>
          <a:p>
            <a:endParaRPr lang="en-US" sz="7200" b="1" dirty="0">
              <a:latin typeface="Balsamiq Sans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E072EC-94B5-4EA3-A563-6D46616EEDBA}"/>
              </a:ext>
            </a:extLst>
          </p:cNvPr>
          <p:cNvSpPr/>
          <p:nvPr/>
        </p:nvSpPr>
        <p:spPr>
          <a:xfrm>
            <a:off x="770362" y="2094051"/>
            <a:ext cx="20203687" cy="116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 err="1">
                <a:latin typeface="Balsamiq Sans" panose="02000603000000000000" pitchFamily="2" charset="0"/>
              </a:rPr>
              <a:t>bimpo</a:t>
            </a:r>
            <a:r>
              <a:rPr lang="en-US" sz="11500" dirty="0">
                <a:latin typeface="Balsamiq Sans" panose="02000603000000000000" pitchFamily="2" charset="0"/>
              </a:rPr>
              <a:t> -        </a:t>
            </a:r>
          </a:p>
          <a:p>
            <a:endParaRPr lang="en-US" sz="11500" dirty="0">
              <a:latin typeface="Balsamiq Sans" panose="02000603000000000000" pitchFamily="2" charset="0"/>
            </a:endParaRPr>
          </a:p>
          <a:p>
            <a:endParaRPr lang="en-US" sz="11500" dirty="0">
              <a:latin typeface="Balsamiq Sans" panose="02000603000000000000" pitchFamily="2" charset="0"/>
            </a:endParaRPr>
          </a:p>
          <a:p>
            <a:endParaRPr lang="en-US" sz="11500" dirty="0">
              <a:latin typeface="Balsamiq Sans" panose="02000603000000000000" pitchFamily="2" charset="0"/>
            </a:endParaRPr>
          </a:p>
          <a:p>
            <a:r>
              <a:rPr lang="en-US" sz="11500" dirty="0" err="1">
                <a:latin typeface="Balsamiq Sans" panose="02000603000000000000" pitchFamily="2" charset="0"/>
              </a:rPr>
              <a:t>mananatili</a:t>
            </a:r>
            <a:r>
              <a:rPr lang="en-US" sz="11500" dirty="0">
                <a:latin typeface="Balsamiq Sans" panose="02000603000000000000" pitchFamily="2" charset="0"/>
              </a:rPr>
              <a:t> – </a:t>
            </a:r>
            <a:r>
              <a:rPr lang="en-US" sz="11500" dirty="0" err="1">
                <a:latin typeface="Balsamiq Sans" panose="02000603000000000000" pitchFamily="2" charset="0"/>
              </a:rPr>
              <a:t>mamalagi</a:t>
            </a:r>
            <a:r>
              <a:rPr lang="en-US" sz="11500" dirty="0">
                <a:latin typeface="Balsamiq Sans" panose="02000603000000000000" pitchFamily="2" charset="0"/>
              </a:rPr>
              <a:t>, </a:t>
            </a:r>
            <a:r>
              <a:rPr lang="en-US" sz="11500" dirty="0" err="1">
                <a:latin typeface="Balsamiq Sans" panose="02000603000000000000" pitchFamily="2" charset="0"/>
              </a:rPr>
              <a:t>huwag</a:t>
            </a:r>
            <a:r>
              <a:rPr lang="en-US" sz="11500" dirty="0">
                <a:latin typeface="Balsamiq Sans" panose="02000603000000000000" pitchFamily="2" charset="0"/>
              </a:rPr>
              <a:t>  </a:t>
            </a:r>
            <a:r>
              <a:rPr lang="en-US" sz="11500" dirty="0" err="1">
                <a:latin typeface="Balsamiq Sans" panose="02000603000000000000" pitchFamily="2" charset="0"/>
              </a:rPr>
              <a:t>aalis</a:t>
            </a:r>
            <a:endParaRPr lang="en-US" sz="11500" dirty="0">
              <a:latin typeface="Balsamiq Sans" panose="02000603000000000000" pitchFamily="2" charset="0"/>
            </a:endParaRPr>
          </a:p>
          <a:p>
            <a:endParaRPr lang="en-US" sz="6000" dirty="0">
              <a:latin typeface="Balsamiq Sans" panose="020006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59D67-F49C-4DEE-92C9-7B4EC9D0ED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231901"/>
            <a:ext cx="11125200" cy="754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009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704850" y="774700"/>
            <a:ext cx="20345400" cy="11849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80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Salitang</a:t>
            </a:r>
            <a:r>
              <a:rPr lang="fr-FR" sz="8000" dirty="0">
                <a:solidFill>
                  <a:srgbClr val="00B05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00B050"/>
                </a:solidFill>
                <a:latin typeface="Balsamiq Sans" panose="02000603000000000000" pitchFamily="2" charset="0"/>
              </a:rPr>
              <a:t>ugat</a:t>
            </a:r>
            <a:r>
              <a:rPr lang="fr-FR" sz="8000" dirty="0">
                <a:solidFill>
                  <a:srgbClr val="00B050"/>
                </a:solidFill>
                <a:latin typeface="Balsamiq Sans" panose="02000603000000000000" pitchFamily="2" charset="0"/>
              </a:rPr>
              <a:t>    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Pandiwang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Panghinaharap</a:t>
            </a:r>
            <a:endParaRPr lang="fr-FR" sz="8000" dirty="0">
              <a:solidFill>
                <a:srgbClr val="7030A0"/>
              </a:solidFill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dala</a:t>
            </a:r>
            <a:r>
              <a:rPr lang="fr-FR" sz="11500" dirty="0">
                <a:latin typeface="Balsamiq Sans" panose="02000603000000000000" pitchFamily="2" charset="0"/>
              </a:rPr>
              <a:t>              </a:t>
            </a:r>
            <a:r>
              <a:rPr lang="fr-FR" sz="11500" dirty="0" err="1">
                <a:latin typeface="Balsamiq Sans" panose="02000603000000000000" pitchFamily="2" charset="0"/>
              </a:rPr>
              <a:t>magdadala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>
                <a:latin typeface="Balsamiq Sans" panose="02000603000000000000" pitchFamily="2" charset="0"/>
              </a:rPr>
              <a:t>punas           </a:t>
            </a:r>
            <a:r>
              <a:rPr lang="fr-FR" sz="11500" dirty="0" err="1">
                <a:latin typeface="Balsamiq Sans" panose="02000603000000000000" pitchFamily="2" charset="0"/>
              </a:rPr>
              <a:t>pupunasan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inom</a:t>
            </a:r>
            <a:r>
              <a:rPr lang="fr-FR" sz="11500" dirty="0">
                <a:latin typeface="Balsamiq Sans" panose="02000603000000000000" pitchFamily="2" charset="0"/>
              </a:rPr>
              <a:t>             </a:t>
            </a:r>
            <a:r>
              <a:rPr lang="fr-FR" sz="11500" dirty="0" err="1">
                <a:latin typeface="Balsamiq Sans" panose="02000603000000000000" pitchFamily="2" charset="0"/>
              </a:rPr>
              <a:t>iinom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silong</a:t>
            </a:r>
            <a:r>
              <a:rPr lang="fr-FR" sz="11500" dirty="0">
                <a:latin typeface="Balsamiq Sans" panose="02000603000000000000" pitchFamily="2" charset="0"/>
              </a:rPr>
              <a:t>           </a:t>
            </a:r>
            <a:r>
              <a:rPr lang="fr-FR" sz="11500" dirty="0" err="1">
                <a:latin typeface="Balsamiq Sans" panose="02000603000000000000" pitchFamily="2" charset="0"/>
              </a:rPr>
              <a:t>sisilong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labas</a:t>
            </a:r>
            <a:r>
              <a:rPr lang="fr-FR" sz="11500" dirty="0">
                <a:latin typeface="Balsamiq Sans" panose="02000603000000000000" pitchFamily="2" charset="0"/>
              </a:rPr>
              <a:t>            </a:t>
            </a:r>
            <a:r>
              <a:rPr lang="fr-FR" sz="11500" dirty="0" err="1">
                <a:latin typeface="Balsamiq Sans" panose="02000603000000000000" pitchFamily="2" charset="0"/>
              </a:rPr>
              <a:t>lalabas</a:t>
            </a:r>
            <a:endParaRPr lang="fr-FR" sz="11500" dirty="0">
              <a:latin typeface="Balsamiq Sans" panose="02000603000000000000" pitchFamily="2" charset="0"/>
            </a:endParaRPr>
          </a:p>
          <a:p>
            <a:r>
              <a:rPr lang="fr-FR" sz="11500" dirty="0" err="1">
                <a:latin typeface="Balsamiq Sans" panose="02000603000000000000" pitchFamily="2" charset="0"/>
              </a:rPr>
              <a:t>manatili</a:t>
            </a:r>
            <a:r>
              <a:rPr lang="fr-FR" sz="11500" dirty="0">
                <a:latin typeface="Balsamiq Sans" panose="02000603000000000000" pitchFamily="2" charset="0"/>
              </a:rPr>
              <a:t>        </a:t>
            </a:r>
            <a:r>
              <a:rPr lang="fr-FR" sz="11500" dirty="0" err="1">
                <a:latin typeface="Balsamiq Sans" panose="02000603000000000000" pitchFamily="2" charset="0"/>
              </a:rPr>
              <a:t>mananatili</a:t>
            </a:r>
            <a:endParaRPr lang="fr-FR" sz="115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8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619250" y="469900"/>
            <a:ext cx="181356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6000" dirty="0">
                <a:latin typeface="Balsamiq Sans" panose="02000603000000000000" pitchFamily="2" charset="0"/>
              </a:rPr>
              <a:t>Ito </a:t>
            </a:r>
            <a:r>
              <a:rPr lang="fr-FR" sz="6000" dirty="0" err="1">
                <a:latin typeface="Balsamiq Sans" panose="02000603000000000000" pitchFamily="2" charset="0"/>
              </a:rPr>
              <a:t>ba</a:t>
            </a:r>
            <a:r>
              <a:rPr lang="fr-FR" sz="6000" dirty="0">
                <a:latin typeface="Balsamiq Sans" panose="02000603000000000000" pitchFamily="2" charset="0"/>
              </a:rPr>
              <a:t> ay </a:t>
            </a:r>
            <a:r>
              <a:rPr lang="fr-FR" sz="6000" dirty="0" err="1">
                <a:latin typeface="Balsamiq Sans" panose="02000603000000000000" pitchFamily="2" charset="0"/>
              </a:rPr>
              <a:t>nangyari</a:t>
            </a:r>
            <a:r>
              <a:rPr lang="fr-FR" sz="6000" dirty="0">
                <a:latin typeface="Balsamiq Sans" panose="02000603000000000000" pitchFamily="2" charset="0"/>
              </a:rPr>
              <a:t> na o </a:t>
            </a:r>
            <a:r>
              <a:rPr lang="fr-FR" sz="6000" dirty="0" err="1">
                <a:latin typeface="Balsamiq Sans" panose="02000603000000000000" pitchFamily="2" charset="0"/>
              </a:rPr>
              <a:t>mangyayari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pa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lang</a:t>
            </a:r>
            <a:r>
              <a:rPr lang="fr-FR" sz="6000" dirty="0">
                <a:latin typeface="Balsamiq Sans" panose="02000603000000000000" pitchFamily="2" charset="0"/>
              </a:rPr>
              <a:t>?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7845BBF1-18DE-4C3E-8BEE-318BF6273DD2}"/>
              </a:ext>
            </a:extLst>
          </p:cNvPr>
          <p:cNvSpPr txBox="1"/>
          <p:nvPr/>
        </p:nvSpPr>
        <p:spPr>
          <a:xfrm>
            <a:off x="2457450" y="1393230"/>
            <a:ext cx="13639800" cy="12388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Pandiwang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Panghinaharap</a:t>
            </a:r>
            <a:r>
              <a:rPr lang="fr-FR" sz="11500" dirty="0">
                <a:latin typeface="Balsamiq Sans" panose="02000603000000000000" pitchFamily="2" charset="0"/>
              </a:rPr>
              <a:t> </a:t>
            </a:r>
          </a:p>
          <a:p>
            <a:pPr algn="ctr"/>
            <a:r>
              <a:rPr lang="fr-FR" sz="11500" dirty="0" err="1">
                <a:latin typeface="Balsamiq Sans" panose="02000603000000000000" pitchFamily="2" charset="0"/>
              </a:rPr>
              <a:t>magdadala</a:t>
            </a:r>
            <a:endParaRPr lang="fr-FR" sz="11500" dirty="0">
              <a:latin typeface="Balsamiq Sans" panose="02000603000000000000" pitchFamily="2" charset="0"/>
            </a:endParaRPr>
          </a:p>
          <a:p>
            <a:pPr algn="ctr"/>
            <a:r>
              <a:rPr lang="fr-FR" sz="11500" dirty="0" err="1">
                <a:latin typeface="Balsamiq Sans" panose="02000603000000000000" pitchFamily="2" charset="0"/>
              </a:rPr>
              <a:t>pupunasan</a:t>
            </a:r>
            <a:endParaRPr lang="fr-FR" sz="11500" dirty="0">
              <a:latin typeface="Balsamiq Sans" panose="02000603000000000000" pitchFamily="2" charset="0"/>
            </a:endParaRPr>
          </a:p>
          <a:p>
            <a:pPr algn="ctr"/>
            <a:r>
              <a:rPr lang="fr-FR" sz="11500" dirty="0" err="1">
                <a:latin typeface="Balsamiq Sans" panose="02000603000000000000" pitchFamily="2" charset="0"/>
              </a:rPr>
              <a:t>iinom</a:t>
            </a:r>
            <a:endParaRPr lang="fr-FR" sz="11500" dirty="0">
              <a:latin typeface="Balsamiq Sans" panose="02000603000000000000" pitchFamily="2" charset="0"/>
            </a:endParaRPr>
          </a:p>
          <a:p>
            <a:pPr algn="ctr"/>
            <a:r>
              <a:rPr lang="fr-FR" sz="11500" dirty="0" err="1">
                <a:latin typeface="Balsamiq Sans" panose="02000603000000000000" pitchFamily="2" charset="0"/>
              </a:rPr>
              <a:t>sisilong</a:t>
            </a:r>
            <a:endParaRPr lang="fr-FR" sz="11500" dirty="0">
              <a:latin typeface="Balsamiq Sans" panose="02000603000000000000" pitchFamily="2" charset="0"/>
            </a:endParaRPr>
          </a:p>
          <a:p>
            <a:pPr algn="ctr"/>
            <a:r>
              <a:rPr lang="fr-FR" sz="11500" dirty="0" err="1">
                <a:latin typeface="Balsamiq Sans" panose="02000603000000000000" pitchFamily="2" charset="0"/>
              </a:rPr>
              <a:t>lalabas</a:t>
            </a:r>
            <a:endParaRPr lang="fr-FR" sz="11500" dirty="0">
              <a:latin typeface="Balsamiq Sans" panose="02000603000000000000" pitchFamily="2" charset="0"/>
            </a:endParaRPr>
          </a:p>
          <a:p>
            <a:pPr algn="ctr"/>
            <a:r>
              <a:rPr lang="fr-FR" sz="11500" dirty="0" err="1">
                <a:latin typeface="Balsamiq Sans" panose="02000603000000000000" pitchFamily="2" charset="0"/>
              </a:rPr>
              <a:t>mananatili</a:t>
            </a:r>
            <a:endParaRPr lang="fr-FR" sz="115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11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7845BBF1-18DE-4C3E-8BEE-318BF6273DD2}"/>
              </a:ext>
            </a:extLst>
          </p:cNvPr>
          <p:cNvSpPr txBox="1"/>
          <p:nvPr/>
        </p:nvSpPr>
        <p:spPr>
          <a:xfrm>
            <a:off x="2457450" y="1393230"/>
            <a:ext cx="18059400" cy="10218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96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Pandiwang</a:t>
            </a:r>
            <a:r>
              <a:rPr lang="fr-FR" sz="96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Panghinaharap</a:t>
            </a:r>
            <a:r>
              <a:rPr lang="fr-FR" sz="16600" dirty="0">
                <a:latin typeface="Balsamiq Sans" panose="02000603000000000000" pitchFamily="2" charset="0"/>
              </a:rPr>
              <a:t> – </a:t>
            </a:r>
            <a:r>
              <a:rPr lang="fr-FR" sz="16600" dirty="0" err="1">
                <a:latin typeface="Balsamiq Sans" panose="02000603000000000000" pitchFamily="2" charset="0"/>
              </a:rPr>
              <a:t>ang</a:t>
            </a:r>
            <a:r>
              <a:rPr lang="fr-FR" sz="16600" dirty="0">
                <a:latin typeface="Balsamiq Sans" panose="02000603000000000000" pitchFamily="2" charset="0"/>
              </a:rPr>
              <a:t> kilos ay </a:t>
            </a:r>
            <a:r>
              <a:rPr lang="fr-FR" sz="16600" dirty="0" err="1">
                <a:latin typeface="Balsamiq Sans" panose="02000603000000000000" pitchFamily="2" charset="0"/>
              </a:rPr>
              <a:t>gagawin</a:t>
            </a:r>
            <a:r>
              <a:rPr lang="fr-FR" sz="16600" dirty="0">
                <a:latin typeface="Balsamiq Sans" panose="02000603000000000000" pitchFamily="2" charset="0"/>
              </a:rPr>
              <a:t> </a:t>
            </a:r>
            <a:r>
              <a:rPr lang="fr-FR" sz="16600" dirty="0" err="1">
                <a:latin typeface="Balsamiq Sans" panose="02000603000000000000" pitchFamily="2" charset="0"/>
              </a:rPr>
              <a:t>pa</a:t>
            </a:r>
            <a:r>
              <a:rPr lang="fr-FR" sz="16600" dirty="0">
                <a:latin typeface="Balsamiq Sans" panose="02000603000000000000" pitchFamily="2" charset="0"/>
              </a:rPr>
              <a:t> </a:t>
            </a:r>
            <a:r>
              <a:rPr lang="fr-FR" sz="16600" dirty="0" err="1">
                <a:latin typeface="Balsamiq Sans" panose="02000603000000000000" pitchFamily="2" charset="0"/>
              </a:rPr>
              <a:t>lang</a:t>
            </a:r>
            <a:r>
              <a:rPr lang="fr-FR" sz="16600" dirty="0">
                <a:latin typeface="Balsamiq Sans" panose="02000603000000000000" pitchFamily="2" charset="0"/>
              </a:rPr>
              <a:t>, hindi </a:t>
            </a:r>
            <a:r>
              <a:rPr lang="fr-FR" sz="16600" dirty="0" err="1">
                <a:latin typeface="Balsamiq Sans" panose="02000603000000000000" pitchFamily="2" charset="0"/>
              </a:rPr>
              <a:t>pa</a:t>
            </a:r>
            <a:r>
              <a:rPr lang="fr-FR" sz="16600" dirty="0">
                <a:latin typeface="Balsamiq Sans" panose="02000603000000000000" pitchFamily="2" charset="0"/>
              </a:rPr>
              <a:t> </a:t>
            </a:r>
            <a:r>
              <a:rPr lang="fr-FR" sz="16600" dirty="0" err="1">
                <a:latin typeface="Balsamiq Sans" panose="02000603000000000000" pitchFamily="2" charset="0"/>
              </a:rPr>
              <a:t>nagyayari</a:t>
            </a:r>
            <a:endParaRPr lang="fr-FR" sz="166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9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619250" y="469900"/>
            <a:ext cx="181356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6000" dirty="0">
                <a:latin typeface="Balsamiq Sans" panose="02000603000000000000" pitchFamily="2" charset="0"/>
              </a:rPr>
              <a:t>Sa </a:t>
            </a:r>
            <a:r>
              <a:rPr lang="fr-FR" sz="6000" dirty="0" err="1">
                <a:latin typeface="Balsamiq Sans" panose="02000603000000000000" pitchFamily="2" charset="0"/>
              </a:rPr>
              <a:t>tanong</a:t>
            </a:r>
            <a:r>
              <a:rPr lang="fr-FR" sz="6000" dirty="0">
                <a:latin typeface="Balsamiq Sans" panose="02000603000000000000" pitchFamily="2" charset="0"/>
              </a:rPr>
              <a:t> na </a:t>
            </a:r>
            <a:r>
              <a:rPr lang="fr-FR" sz="6000" dirty="0" err="1">
                <a:latin typeface="Balsamiq Sans" panose="02000603000000000000" pitchFamily="2" charset="0"/>
              </a:rPr>
              <a:t>ito</a:t>
            </a:r>
            <a:r>
              <a:rPr lang="fr-FR" sz="6000" dirty="0">
                <a:latin typeface="Balsamiq Sans" panose="02000603000000000000" pitchFamily="2" charset="0"/>
              </a:rPr>
              <a:t> ni Marco, </a:t>
            </a:r>
            <a:r>
              <a:rPr lang="fr-FR" sz="6000" dirty="0" err="1">
                <a:latin typeface="Balsamiq Sans" panose="02000603000000000000" pitchFamily="2" charset="0"/>
              </a:rPr>
              <a:t>kailan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ba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niya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gagawin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ang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mga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payong</a:t>
            </a:r>
            <a:r>
              <a:rPr lang="fr-FR" sz="6000" dirty="0">
                <a:latin typeface="Balsamiq Sans" panose="02000603000000000000" pitchFamily="2" charset="0"/>
              </a:rPr>
              <a:t> </a:t>
            </a:r>
            <a:r>
              <a:rPr lang="fr-FR" sz="6000" dirty="0" err="1">
                <a:latin typeface="Balsamiq Sans" panose="02000603000000000000" pitchFamily="2" charset="0"/>
              </a:rPr>
              <a:t>ibinigay</a:t>
            </a:r>
            <a:r>
              <a:rPr lang="fr-FR" sz="6000" dirty="0">
                <a:latin typeface="Balsamiq Sans" panose="02000603000000000000" pitchFamily="2" charset="0"/>
              </a:rPr>
              <a:t> ni </a:t>
            </a:r>
            <a:r>
              <a:rPr lang="fr-FR" sz="6000" dirty="0" err="1">
                <a:latin typeface="Balsamiq Sans" panose="02000603000000000000" pitchFamily="2" charset="0"/>
              </a:rPr>
              <a:t>nanay</a:t>
            </a:r>
            <a:r>
              <a:rPr lang="fr-FR" sz="6000" dirty="0">
                <a:latin typeface="Balsamiq Sans" panose="02000603000000000000" pitchFamily="2" charset="0"/>
              </a:rPr>
              <a:t>?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7845BBF1-18DE-4C3E-8BEE-318BF6273DD2}"/>
              </a:ext>
            </a:extLst>
          </p:cNvPr>
          <p:cNvSpPr txBox="1"/>
          <p:nvPr/>
        </p:nvSpPr>
        <p:spPr>
          <a:xfrm>
            <a:off x="2762250" y="4279900"/>
            <a:ext cx="136398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"Nanay,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sobrang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init po sa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aming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paaralan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,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ano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po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ba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ang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aking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dapat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gawin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pagpasok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ko </a:t>
            </a:r>
            <a:r>
              <a:rPr lang="fr-FR" sz="8000" dirty="0" err="1">
                <a:solidFill>
                  <a:srgbClr val="FF0000"/>
                </a:solidFill>
                <a:latin typeface="Balsamiq Sans" panose="02000603000000000000" pitchFamily="2" charset="0"/>
              </a:rPr>
              <a:t>bukas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para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maibsan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ang</a:t>
            </a:r>
            <a:r>
              <a:rPr lang="fr-FR" sz="8000" dirty="0">
                <a:solidFill>
                  <a:srgbClr val="7030A0"/>
                </a:solidFill>
                <a:latin typeface="Balsamiq Sans" panose="02000603000000000000" pitchFamily="2" charset="0"/>
              </a:rPr>
              <a:t> init?" </a:t>
            </a:r>
            <a:endParaRPr lang="fr-FR" sz="115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79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9DB6A3E7-571A-4959-8D77-2E9918FB2B3F}"/>
              </a:ext>
            </a:extLst>
          </p:cNvPr>
          <p:cNvSpPr txBox="1"/>
          <p:nvPr/>
        </p:nvSpPr>
        <p:spPr>
          <a:xfrm>
            <a:off x="1619250" y="850900"/>
            <a:ext cx="19431000" cy="11510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9600" dirty="0" err="1">
                <a:latin typeface="Balsamiq Sans" panose="02000603000000000000" pitchFamily="2" charset="0"/>
              </a:rPr>
              <a:t>Nakikilala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mga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pandiwang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ito</a:t>
            </a:r>
            <a:r>
              <a:rPr lang="fr-FR" sz="9600" dirty="0">
                <a:latin typeface="Balsamiq Sans" panose="02000603000000000000" pitchFamily="2" charset="0"/>
              </a:rPr>
              <a:t> sa </a:t>
            </a:r>
            <a:r>
              <a:rPr lang="fr-FR" sz="9600" dirty="0" err="1">
                <a:latin typeface="Balsamiq Sans" panose="02000603000000000000" pitchFamily="2" charset="0"/>
              </a:rPr>
              <a:t>tulong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mga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salitang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pamanahon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tulad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ng</a:t>
            </a:r>
            <a:r>
              <a:rPr lang="fr-FR" sz="9600" dirty="0">
                <a:latin typeface="Balsamiq Sans" panose="02000603000000000000" pitchFamily="2" charset="0"/>
              </a:rPr>
              <a:t>:</a:t>
            </a:r>
          </a:p>
          <a:p>
            <a:r>
              <a:rPr lang="fr-FR" sz="11500" dirty="0">
                <a:solidFill>
                  <a:srgbClr val="FF0000"/>
                </a:solidFill>
                <a:latin typeface="Balsamiq Sans" panose="02000603000000000000" pitchFamily="2" charset="0"/>
              </a:rPr>
              <a:t>Sa </a:t>
            </a:r>
            <a:r>
              <a:rPr lang="fr-FR" sz="11500" dirty="0" err="1">
                <a:solidFill>
                  <a:srgbClr val="FF0000"/>
                </a:solidFill>
                <a:latin typeface="Balsamiq Sans" panose="02000603000000000000" pitchFamily="2" charset="0"/>
              </a:rPr>
              <a:t>isang</a:t>
            </a:r>
            <a:r>
              <a:rPr lang="fr-FR" sz="11500" dirty="0">
                <a:solidFill>
                  <a:srgbClr val="FF0000"/>
                </a:solidFill>
                <a:latin typeface="Balsamiq Sans" panose="02000603000000000000" pitchFamily="2" charset="0"/>
              </a:rPr>
              <a:t> taon, </a:t>
            </a:r>
          </a:p>
          <a:p>
            <a:r>
              <a:rPr lang="fr-FR" sz="11500" dirty="0" err="1">
                <a:solidFill>
                  <a:srgbClr val="FF0000"/>
                </a:solidFill>
                <a:latin typeface="Balsamiq Sans" panose="02000603000000000000" pitchFamily="2" charset="0"/>
              </a:rPr>
              <a:t>mamaya</a:t>
            </a:r>
            <a:r>
              <a:rPr lang="fr-FR" sz="11500" dirty="0">
                <a:solidFill>
                  <a:srgbClr val="FF0000"/>
                </a:solidFill>
                <a:latin typeface="Balsamiq Sans" panose="02000603000000000000" pitchFamily="2" charset="0"/>
              </a:rPr>
              <a:t>, </a:t>
            </a:r>
          </a:p>
          <a:p>
            <a:r>
              <a:rPr lang="fr-FR" sz="11500" dirty="0" err="1">
                <a:solidFill>
                  <a:srgbClr val="FF0000"/>
                </a:solidFill>
                <a:latin typeface="Balsamiq Sans" panose="02000603000000000000" pitchFamily="2" charset="0"/>
              </a:rPr>
              <a:t>bukas</a:t>
            </a:r>
            <a:r>
              <a:rPr lang="fr-FR" sz="11500" dirty="0">
                <a:solidFill>
                  <a:srgbClr val="FF0000"/>
                </a:solidFill>
                <a:latin typeface="Balsamiq Sans" panose="02000603000000000000" pitchFamily="2" charset="0"/>
              </a:rPr>
              <a:t>, </a:t>
            </a:r>
          </a:p>
          <a:p>
            <a:r>
              <a:rPr lang="fr-FR" sz="11500" dirty="0">
                <a:solidFill>
                  <a:srgbClr val="FF0000"/>
                </a:solidFill>
                <a:latin typeface="Balsamiq Sans" panose="02000603000000000000" pitchFamily="2" charset="0"/>
              </a:rPr>
              <a:t>sa </a:t>
            </a:r>
            <a:r>
              <a:rPr lang="fr-FR" sz="11500" dirty="0" err="1">
                <a:solidFill>
                  <a:srgbClr val="FF0000"/>
                </a:solidFill>
                <a:latin typeface="Balsamiq Sans" panose="02000603000000000000" pitchFamily="2" charset="0"/>
              </a:rPr>
              <a:t>darating</a:t>
            </a:r>
            <a:r>
              <a:rPr lang="fr-FR" sz="11500" dirty="0">
                <a:solidFill>
                  <a:srgbClr val="FF0000"/>
                </a:solidFill>
                <a:latin typeface="Balsamiq Sans" panose="02000603000000000000" pitchFamily="2" charset="0"/>
              </a:rPr>
              <a:t> na___,</a:t>
            </a:r>
          </a:p>
        </p:txBody>
      </p:sp>
    </p:spTree>
    <p:extLst>
      <p:ext uri="{BB962C8B-B14F-4D97-AF65-F5344CB8AC3E}">
        <p14:creationId xmlns:p14="http://schemas.microsoft.com/office/powerpoint/2010/main" val="2759984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9DB6A3E7-571A-4959-8D77-2E9918FB2B3F}"/>
              </a:ext>
            </a:extLst>
          </p:cNvPr>
          <p:cNvSpPr txBox="1"/>
          <p:nvPr/>
        </p:nvSpPr>
        <p:spPr>
          <a:xfrm>
            <a:off x="1619250" y="850900"/>
            <a:ext cx="19431000" cy="11449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7200" dirty="0">
                <a:latin typeface="Balsamiq Sans" panose="02000603000000000000" pitchFamily="2" charset="0"/>
              </a:rPr>
              <a:t>Ang </a:t>
            </a:r>
            <a:r>
              <a:rPr lang="fr-FR" sz="7200" dirty="0" err="1">
                <a:latin typeface="Balsamiq Sans" panose="02000603000000000000" pitchFamily="2" charset="0"/>
              </a:rPr>
              <a:t>mga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panlaping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solidFill>
                  <a:srgbClr val="FF0000"/>
                </a:solidFill>
                <a:latin typeface="Balsamiq Sans" panose="02000603000000000000" pitchFamily="2" charset="0"/>
              </a:rPr>
              <a:t>mag</a:t>
            </a:r>
            <a:r>
              <a:rPr lang="fr-FR" sz="7200" dirty="0">
                <a:latin typeface="Balsamiq Sans" panose="02000603000000000000" pitchFamily="2" charset="0"/>
              </a:rPr>
              <a:t>, </a:t>
            </a:r>
            <a:r>
              <a:rPr lang="fr-FR" sz="7200" dirty="0">
                <a:solidFill>
                  <a:srgbClr val="FF0000"/>
                </a:solidFill>
                <a:latin typeface="Balsamiq Sans" panose="02000603000000000000" pitchFamily="2" charset="0"/>
              </a:rPr>
              <a:t>ma</a:t>
            </a:r>
            <a:r>
              <a:rPr lang="fr-FR" sz="7200" dirty="0">
                <a:latin typeface="Balsamiq Sans" panose="02000603000000000000" pitchFamily="2" charset="0"/>
              </a:rPr>
              <a:t> at </a:t>
            </a:r>
            <a:r>
              <a:rPr lang="fr-FR" sz="7200" dirty="0" err="1">
                <a:latin typeface="Balsamiq Sans" panose="02000603000000000000" pitchFamily="2" charset="0"/>
              </a:rPr>
              <a:t>ang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solidFill>
                  <a:srgbClr val="FF0000"/>
                </a:solidFill>
                <a:latin typeface="Balsamiq Sans" panose="02000603000000000000" pitchFamily="2" charset="0"/>
              </a:rPr>
              <a:t>pag</a:t>
            </a:r>
            <a:r>
              <a:rPr lang="fr-FR" sz="7200" dirty="0">
                <a:solidFill>
                  <a:srgbClr val="FF0000"/>
                </a:solidFill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solidFill>
                  <a:srgbClr val="FF0000"/>
                </a:solidFill>
                <a:latin typeface="Balsamiq Sans" panose="02000603000000000000" pitchFamily="2" charset="0"/>
              </a:rPr>
              <a:t>uul</a:t>
            </a:r>
            <a:r>
              <a:rPr lang="fr-FR" sz="7200" dirty="0" err="1">
                <a:latin typeface="Balsamiq Sans" panose="02000603000000000000" pitchFamily="2" charset="0"/>
              </a:rPr>
              <a:t>it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ng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unang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pantig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ng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solidFill>
                  <a:srgbClr val="7030A0"/>
                </a:solidFill>
                <a:latin typeface="Balsamiq Sans" panose="02000603000000000000" pitchFamily="2" charset="0"/>
              </a:rPr>
              <a:t>salitang-ugat</a:t>
            </a:r>
            <a:r>
              <a:rPr lang="fr-FR" sz="7200" dirty="0">
                <a:latin typeface="Balsamiq Sans" panose="02000603000000000000" pitchFamily="2" charset="0"/>
              </a:rPr>
              <a:t> ay </a:t>
            </a:r>
            <a:r>
              <a:rPr lang="fr-FR" sz="7200" dirty="0" err="1">
                <a:latin typeface="Balsamiq Sans" panose="02000603000000000000" pitchFamily="2" charset="0"/>
              </a:rPr>
              <a:t>karaniwang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gingamit</a:t>
            </a:r>
            <a:r>
              <a:rPr lang="fr-FR" sz="7200" dirty="0">
                <a:latin typeface="Balsamiq Sans" panose="02000603000000000000" pitchFamily="2" charset="0"/>
              </a:rPr>
              <a:t> sa </a:t>
            </a:r>
            <a:r>
              <a:rPr lang="fr-FR" sz="7200" dirty="0" err="1">
                <a:latin typeface="Balsamiq Sans" panose="02000603000000000000" pitchFamily="2" charset="0"/>
              </a:rPr>
              <a:t>salitang</a:t>
            </a:r>
            <a:r>
              <a:rPr lang="fr-FR" sz="7200" dirty="0">
                <a:latin typeface="Balsamiq Sans" panose="02000603000000000000" pitchFamily="2" charset="0"/>
              </a:rPr>
              <a:t> kilos </a:t>
            </a:r>
            <a:r>
              <a:rPr lang="fr-FR" sz="7200" dirty="0" err="1">
                <a:latin typeface="Balsamiq Sans" panose="02000603000000000000" pitchFamily="2" charset="0"/>
              </a:rPr>
              <a:t>upang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ipakilala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ito</a:t>
            </a:r>
            <a:r>
              <a:rPr lang="fr-FR" sz="7200" dirty="0">
                <a:latin typeface="Balsamiq Sans" panose="02000603000000000000" pitchFamily="2" charset="0"/>
              </a:rPr>
              <a:t> sa </a:t>
            </a:r>
            <a:r>
              <a:rPr lang="fr-FR" sz="7200" dirty="0" err="1">
                <a:latin typeface="Balsamiq Sans" panose="02000603000000000000" pitchFamily="2" charset="0"/>
              </a:rPr>
              <a:t>aspektong</a:t>
            </a:r>
            <a:r>
              <a:rPr lang="fr-FR" sz="7200" dirty="0">
                <a:latin typeface="Balsamiq Sans" panose="02000603000000000000" pitchFamily="2" charset="0"/>
              </a:rPr>
              <a:t> </a:t>
            </a:r>
            <a:r>
              <a:rPr lang="fr-FR" sz="7200" dirty="0" err="1">
                <a:latin typeface="Balsamiq Sans" panose="02000603000000000000" pitchFamily="2" charset="0"/>
              </a:rPr>
              <a:t>panghinaharap</a:t>
            </a:r>
            <a:endParaRPr lang="fr-FR" sz="7200" dirty="0">
              <a:latin typeface="Balsamiq Sans" panose="02000603000000000000" pitchFamily="2" charset="0"/>
            </a:endParaRPr>
          </a:p>
          <a:p>
            <a:r>
              <a:rPr lang="fr-FR" sz="7200" dirty="0" err="1">
                <a:latin typeface="Balsamiq Sans" panose="02000603000000000000" pitchFamily="2" charset="0"/>
              </a:rPr>
              <a:t>Halimbawa</a:t>
            </a:r>
            <a:r>
              <a:rPr lang="fr-FR" sz="7200" dirty="0">
                <a:latin typeface="Balsamiq Sans" panose="02000603000000000000" pitchFamily="2" charset="0"/>
              </a:rPr>
              <a:t>:</a:t>
            </a:r>
          </a:p>
          <a:p>
            <a:r>
              <a:rPr lang="fr-FR" sz="9600" dirty="0" err="1">
                <a:latin typeface="Balsamiq Sans" panose="02000603000000000000" pitchFamily="2" charset="0"/>
              </a:rPr>
              <a:t>Inuulit</a:t>
            </a:r>
            <a:r>
              <a:rPr lang="fr-FR" sz="9600" dirty="0">
                <a:latin typeface="Balsamiq Sans" panose="02000603000000000000" pitchFamily="2" charset="0"/>
              </a:rPr>
              <a:t>       -   </a:t>
            </a:r>
            <a:r>
              <a:rPr lang="fr-FR" sz="9600" dirty="0" err="1">
                <a:latin typeface="Balsamiq Sans" panose="02000603000000000000" pitchFamily="2" charset="0"/>
              </a:rPr>
              <a:t>iiyak</a:t>
            </a:r>
            <a:r>
              <a:rPr lang="fr-FR" sz="9600" dirty="0">
                <a:latin typeface="Balsamiq Sans" panose="02000603000000000000" pitchFamily="2" charset="0"/>
              </a:rPr>
              <a:t>, </a:t>
            </a:r>
            <a:r>
              <a:rPr lang="fr-FR" sz="9600" dirty="0" err="1">
                <a:latin typeface="Balsamiq Sans" panose="02000603000000000000" pitchFamily="2" charset="0"/>
              </a:rPr>
              <a:t>aawit</a:t>
            </a:r>
            <a:r>
              <a:rPr lang="fr-FR" sz="9600" dirty="0">
                <a:latin typeface="Balsamiq Sans" panose="02000603000000000000" pitchFamily="2" charset="0"/>
              </a:rPr>
              <a:t>, </a:t>
            </a:r>
          </a:p>
          <a:p>
            <a:r>
              <a:rPr lang="fr-FR" sz="9600" dirty="0">
                <a:latin typeface="Balsamiq Sans" panose="02000603000000000000" pitchFamily="2" charset="0"/>
              </a:rPr>
              <a:t>ma            -   </a:t>
            </a:r>
            <a:r>
              <a:rPr lang="fr-FR" sz="9600" dirty="0" err="1">
                <a:latin typeface="Balsamiq Sans" panose="02000603000000000000" pitchFamily="2" charset="0"/>
              </a:rPr>
              <a:t>maliligo</a:t>
            </a:r>
            <a:r>
              <a:rPr lang="fr-FR" sz="9600" dirty="0">
                <a:latin typeface="Balsamiq Sans" panose="02000603000000000000" pitchFamily="2" charset="0"/>
              </a:rPr>
              <a:t>, </a:t>
            </a:r>
          </a:p>
          <a:p>
            <a:r>
              <a:rPr lang="fr-FR" sz="9600" dirty="0" err="1">
                <a:latin typeface="Balsamiq Sans" panose="02000603000000000000" pitchFamily="2" charset="0"/>
              </a:rPr>
              <a:t>mag</a:t>
            </a:r>
            <a:r>
              <a:rPr lang="fr-FR" sz="9600" dirty="0">
                <a:latin typeface="Balsamiq Sans" panose="02000603000000000000" pitchFamily="2" charset="0"/>
              </a:rPr>
              <a:t>          -  </a:t>
            </a:r>
            <a:r>
              <a:rPr lang="fr-FR" sz="9600" dirty="0" err="1">
                <a:latin typeface="Balsamiq Sans" panose="02000603000000000000" pitchFamily="2" charset="0"/>
              </a:rPr>
              <a:t>magbabasa</a:t>
            </a:r>
            <a:r>
              <a:rPr lang="fr-FR" sz="9600" dirty="0">
                <a:latin typeface="Balsamiq Sans" panose="02000603000000000000" pitchFamily="2" charset="0"/>
              </a:rPr>
              <a:t>, </a:t>
            </a:r>
          </a:p>
          <a:p>
            <a:r>
              <a:rPr lang="fr-FR" sz="9600" dirty="0">
                <a:latin typeface="Balsamiq Sans" panose="02000603000000000000" pitchFamily="2" charset="0"/>
              </a:rPr>
              <a:t>                     </a:t>
            </a:r>
            <a:r>
              <a:rPr lang="fr-FR" sz="9600" dirty="0" err="1">
                <a:latin typeface="Balsamiq Sans" panose="02000603000000000000" pitchFamily="2" charset="0"/>
              </a:rPr>
              <a:t>magtatasa</a:t>
            </a:r>
            <a:endParaRPr lang="fr-FR" sz="96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87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9DB6A3E7-571A-4959-8D77-2E9918FB2B3F}"/>
              </a:ext>
            </a:extLst>
          </p:cNvPr>
          <p:cNvSpPr txBox="1"/>
          <p:nvPr/>
        </p:nvSpPr>
        <p:spPr>
          <a:xfrm>
            <a:off x="971550" y="2222500"/>
            <a:ext cx="19431000" cy="8863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9600" dirty="0">
                <a:latin typeface="Balsamiq Sans" panose="02000603000000000000" pitchFamily="2" charset="0"/>
              </a:rPr>
              <a:t>Kung </a:t>
            </a:r>
            <a:r>
              <a:rPr lang="fr-FR" sz="9600" dirty="0" err="1">
                <a:latin typeface="Balsamiq Sans" panose="02000603000000000000" pitchFamily="2" charset="0"/>
              </a:rPr>
              <a:t>ikaw</a:t>
            </a:r>
            <a:r>
              <a:rPr lang="fr-FR" sz="9600" dirty="0">
                <a:latin typeface="Balsamiq Sans" panose="02000603000000000000" pitchFamily="2" charset="0"/>
              </a:rPr>
              <a:t> si Marko </a:t>
            </a:r>
            <a:r>
              <a:rPr lang="fr-FR" sz="9600" dirty="0" err="1">
                <a:latin typeface="Balsamiq Sans" panose="02000603000000000000" pitchFamily="2" charset="0"/>
              </a:rPr>
              <a:t>ano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iyong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gagawin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kapag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papasok</a:t>
            </a:r>
            <a:r>
              <a:rPr lang="fr-FR" sz="9600" dirty="0">
                <a:latin typeface="Balsamiq Sans" panose="02000603000000000000" pitchFamily="2" charset="0"/>
              </a:rPr>
              <a:t> ka sa </a:t>
            </a:r>
            <a:r>
              <a:rPr lang="fr-FR" sz="9600" dirty="0" err="1">
                <a:latin typeface="Balsamiq Sans" panose="02000603000000000000" pitchFamily="2" charset="0"/>
              </a:rPr>
              <a:t>paaralan</a:t>
            </a:r>
            <a:r>
              <a:rPr lang="fr-FR" sz="9600" dirty="0">
                <a:latin typeface="Balsamiq Sans" panose="02000603000000000000" pitchFamily="2" charset="0"/>
              </a:rPr>
              <a:t> at </a:t>
            </a:r>
            <a:r>
              <a:rPr lang="fr-FR" sz="9600" dirty="0" err="1">
                <a:latin typeface="Balsamiq Sans" panose="02000603000000000000" pitchFamily="2" charset="0"/>
              </a:rPr>
              <a:t>mainit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panahon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  <a:p>
            <a:endParaRPr lang="fr-FR" sz="9600" dirty="0">
              <a:latin typeface="Balsamiq Sans" panose="02000603000000000000" pitchFamily="2" charset="0"/>
            </a:endParaRPr>
          </a:p>
          <a:p>
            <a:r>
              <a:rPr lang="fr-FR" sz="9600" dirty="0">
                <a:latin typeface="Balsamiq Sans" panose="02000603000000000000" pitchFamily="2" charset="0"/>
              </a:rPr>
              <a:t>Sa </a:t>
            </a:r>
            <a:r>
              <a:rPr lang="fr-FR" sz="9600" dirty="0" err="1">
                <a:latin typeface="Balsamiq Sans" panose="02000603000000000000" pitchFamily="2" charset="0"/>
              </a:rPr>
              <a:t>iyong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sinabi</a:t>
            </a:r>
            <a:r>
              <a:rPr lang="fr-FR" sz="9600" dirty="0">
                <a:latin typeface="Balsamiq Sans" panose="02000603000000000000" pitchFamily="2" charset="0"/>
              </a:rPr>
              <a:t>, </a:t>
            </a:r>
            <a:r>
              <a:rPr lang="fr-FR" sz="9600" dirty="0" err="1">
                <a:latin typeface="Balsamiq Sans" panose="02000603000000000000" pitchFamily="2" charset="0"/>
              </a:rPr>
              <a:t>alin</a:t>
            </a:r>
            <a:r>
              <a:rPr lang="fr-FR" sz="9600" dirty="0">
                <a:latin typeface="Balsamiq Sans" panose="02000603000000000000" pitchFamily="2" charset="0"/>
              </a:rPr>
              <a:t> dito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pangdiwang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panghinaharap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609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9DB6A3E7-571A-4959-8D77-2E9918FB2B3F}"/>
              </a:ext>
            </a:extLst>
          </p:cNvPr>
          <p:cNvSpPr txBox="1"/>
          <p:nvPr/>
        </p:nvSpPr>
        <p:spPr>
          <a:xfrm>
            <a:off x="971550" y="2222500"/>
            <a:ext cx="19431000" cy="10341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9600" dirty="0">
                <a:latin typeface="Balsamiq Sans" panose="02000603000000000000" pitchFamily="2" charset="0"/>
              </a:rPr>
              <a:t>Ano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mga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gagawin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ninyo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mamaya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uwi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ninyo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bahay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  <a:p>
            <a:endParaRPr lang="fr-FR" sz="9600" dirty="0">
              <a:latin typeface="Balsamiq Sans" panose="02000603000000000000" pitchFamily="2" charset="0"/>
            </a:endParaRPr>
          </a:p>
          <a:p>
            <a:r>
              <a:rPr lang="fr-FR" sz="9600" dirty="0" err="1">
                <a:latin typeface="Balsamiq Sans" panose="02000603000000000000" pitchFamily="2" charset="0"/>
              </a:rPr>
              <a:t>Sabihin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ito</a:t>
            </a:r>
            <a:r>
              <a:rPr lang="fr-FR" sz="9600" dirty="0">
                <a:latin typeface="Balsamiq Sans" panose="02000603000000000000" pitchFamily="2" charset="0"/>
              </a:rPr>
              <a:t> sa </a:t>
            </a:r>
            <a:r>
              <a:rPr lang="fr-FR" sz="9600" dirty="0" err="1">
                <a:latin typeface="Balsamiq Sans" panose="02000603000000000000" pitchFamily="2" charset="0"/>
              </a:rPr>
              <a:t>pangungusap</a:t>
            </a:r>
            <a:r>
              <a:rPr lang="fr-FR" sz="9600" dirty="0">
                <a:latin typeface="Balsamiq Sans" panose="02000603000000000000" pitchFamily="2" charset="0"/>
              </a:rPr>
              <a:t>.</a:t>
            </a:r>
          </a:p>
          <a:p>
            <a:r>
              <a:rPr lang="fr-FR" sz="9600" dirty="0">
                <a:latin typeface="Balsamiq Sans" panose="02000603000000000000" pitchFamily="2" charset="0"/>
              </a:rPr>
              <a:t>Sa </a:t>
            </a:r>
            <a:r>
              <a:rPr lang="fr-FR" sz="9600" dirty="0" err="1">
                <a:latin typeface="Balsamiq Sans" panose="02000603000000000000" pitchFamily="2" charset="0"/>
              </a:rPr>
              <a:t>iyong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sinabing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pangungusap</a:t>
            </a:r>
            <a:r>
              <a:rPr lang="fr-FR" sz="9600" dirty="0">
                <a:latin typeface="Balsamiq Sans" panose="02000603000000000000" pitchFamily="2" charset="0"/>
              </a:rPr>
              <a:t>, </a:t>
            </a:r>
            <a:r>
              <a:rPr lang="fr-FR" sz="9600" dirty="0" err="1">
                <a:latin typeface="Balsamiq Sans" panose="02000603000000000000" pitchFamily="2" charset="0"/>
              </a:rPr>
              <a:t>alin</a:t>
            </a:r>
            <a:r>
              <a:rPr lang="fr-FR" sz="9600" dirty="0">
                <a:latin typeface="Balsamiq Sans" panose="02000603000000000000" pitchFamily="2" charset="0"/>
              </a:rPr>
              <a:t> dito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salitang</a:t>
            </a:r>
            <a:r>
              <a:rPr lang="fr-FR" sz="9600" dirty="0">
                <a:latin typeface="Balsamiq Sans" panose="02000603000000000000" pitchFamily="2" charset="0"/>
              </a:rPr>
              <a:t> kilos </a:t>
            </a:r>
            <a:r>
              <a:rPr lang="fr-FR" sz="9600" dirty="0" err="1">
                <a:latin typeface="Balsamiq Sans" panose="02000603000000000000" pitchFamily="2" charset="0"/>
              </a:rPr>
              <a:t>panghinaharap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3548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9DB6A3E7-571A-4959-8D77-2E9918FB2B3F}"/>
              </a:ext>
            </a:extLst>
          </p:cNvPr>
          <p:cNvSpPr txBox="1"/>
          <p:nvPr/>
        </p:nvSpPr>
        <p:spPr>
          <a:xfrm>
            <a:off x="1314450" y="339725"/>
            <a:ext cx="19431000" cy="14773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9600" dirty="0">
                <a:latin typeface="Balsamiq Sans" panose="02000603000000000000" pitchFamily="2" charset="0"/>
              </a:rPr>
              <a:t>Kung </a:t>
            </a:r>
            <a:r>
              <a:rPr lang="fr-FR" sz="9600" dirty="0" err="1">
                <a:latin typeface="Balsamiq Sans" panose="02000603000000000000" pitchFamily="2" charset="0"/>
              </a:rPr>
              <a:t>walang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pasok</a:t>
            </a:r>
            <a:r>
              <a:rPr lang="fr-FR" sz="9600" dirty="0">
                <a:latin typeface="Balsamiq Sans" panose="02000603000000000000" pitchFamily="2" charset="0"/>
              </a:rPr>
              <a:t>, </a:t>
            </a:r>
            <a:r>
              <a:rPr lang="fr-FR" sz="9600" dirty="0" err="1">
                <a:latin typeface="Balsamiq Sans" panose="02000603000000000000" pitchFamily="2" charset="0"/>
              </a:rPr>
              <a:t>anong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oras</a:t>
            </a:r>
            <a:r>
              <a:rPr lang="fr-FR" sz="9600" dirty="0">
                <a:latin typeface="Balsamiq Sans" panose="02000603000000000000" pitchFamily="2" charset="0"/>
              </a:rPr>
              <a:t> ka </a:t>
            </a:r>
            <a:r>
              <a:rPr lang="fr-FR" sz="9600" dirty="0" err="1">
                <a:latin typeface="Balsamiq Sans" panose="02000603000000000000" pitchFamily="2" charset="0"/>
              </a:rPr>
              <a:t>matutulog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  <a:p>
            <a:r>
              <a:rPr lang="fr-FR" sz="9600" dirty="0">
                <a:latin typeface="Balsamiq Sans" panose="02000603000000000000" pitchFamily="2" charset="0"/>
              </a:rPr>
              <a:t>Sa, </a:t>
            </a:r>
            <a:r>
              <a:rPr lang="fr-FR" sz="9600" dirty="0" err="1">
                <a:latin typeface="Balsamiq Sans" panose="02000603000000000000" pitchFamily="2" charset="0"/>
              </a:rPr>
              <a:t>iyong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sinabi</a:t>
            </a:r>
            <a:r>
              <a:rPr lang="fr-FR" sz="9600" dirty="0">
                <a:latin typeface="Balsamiq Sans" panose="02000603000000000000" pitchFamily="2" charset="0"/>
              </a:rPr>
              <a:t>, </a:t>
            </a:r>
            <a:r>
              <a:rPr lang="fr-FR" sz="9600" dirty="0" err="1">
                <a:latin typeface="Balsamiq Sans" panose="02000603000000000000" pitchFamily="2" charset="0"/>
              </a:rPr>
              <a:t>alin</a:t>
            </a:r>
            <a:r>
              <a:rPr lang="fr-FR" sz="9600" dirty="0">
                <a:latin typeface="Balsamiq Sans" panose="02000603000000000000" pitchFamily="2" charset="0"/>
              </a:rPr>
              <a:t> dito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pandiwag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panghinharap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  <a:p>
            <a:r>
              <a:rPr lang="fr-FR" sz="9600" dirty="0" err="1">
                <a:latin typeface="Balsamiq Sans" panose="02000603000000000000" pitchFamily="2" charset="0"/>
              </a:rPr>
              <a:t>Anong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mangyayari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sayo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kung</a:t>
            </a:r>
            <a:r>
              <a:rPr lang="fr-FR" sz="9600" dirty="0">
                <a:latin typeface="Balsamiq Sans" panose="02000603000000000000" pitchFamily="2" charset="0"/>
              </a:rPr>
              <a:t> hindi ka </a:t>
            </a:r>
            <a:r>
              <a:rPr lang="fr-FR" sz="9600" dirty="0" err="1">
                <a:latin typeface="Balsamiq Sans" panose="02000603000000000000" pitchFamily="2" charset="0"/>
              </a:rPr>
              <a:t>matutulog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maaga</a:t>
            </a:r>
            <a:r>
              <a:rPr lang="fr-FR" sz="9600" dirty="0">
                <a:latin typeface="Balsamiq Sans" panose="02000603000000000000" pitchFamily="2" charset="0"/>
              </a:rPr>
              <a:t>? </a:t>
            </a:r>
            <a:r>
              <a:rPr lang="fr-FR" sz="9600" dirty="0" err="1">
                <a:latin typeface="Balsamiq Sans" panose="02000603000000000000" pitchFamily="2" charset="0"/>
              </a:rPr>
              <a:t>Sabihin</a:t>
            </a:r>
            <a:r>
              <a:rPr lang="fr-FR" sz="9600" dirty="0">
                <a:latin typeface="Balsamiq Sans" panose="02000603000000000000" pitchFamily="2" charset="0"/>
              </a:rPr>
              <a:t> sa </a:t>
            </a:r>
            <a:r>
              <a:rPr lang="fr-FR" sz="9600" dirty="0" err="1">
                <a:latin typeface="Balsamiq Sans" panose="02000603000000000000" pitchFamily="2" charset="0"/>
              </a:rPr>
              <a:t>pangungusap</a:t>
            </a:r>
            <a:r>
              <a:rPr lang="fr-FR" sz="9600" dirty="0">
                <a:latin typeface="Balsamiq Sans" panose="02000603000000000000" pitchFamily="2" charset="0"/>
              </a:rPr>
              <a:t>.</a:t>
            </a:r>
          </a:p>
          <a:p>
            <a:r>
              <a:rPr lang="fr-FR" sz="9600" dirty="0">
                <a:latin typeface="Balsamiq Sans" panose="02000603000000000000" pitchFamily="2" charset="0"/>
              </a:rPr>
              <a:t>Sa </a:t>
            </a:r>
            <a:r>
              <a:rPr lang="fr-FR" sz="9600" dirty="0" err="1">
                <a:latin typeface="Balsamiq Sans" panose="02000603000000000000" pitchFamily="2" charset="0"/>
              </a:rPr>
              <a:t>iyong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sinabing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pangungusap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alin</a:t>
            </a:r>
            <a:r>
              <a:rPr lang="fr-FR" sz="9600" dirty="0">
                <a:latin typeface="Balsamiq Sans" panose="02000603000000000000" pitchFamily="2" charset="0"/>
              </a:rPr>
              <a:t> dito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salitang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pandiwang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panghinaharap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0579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9DB6A3E7-571A-4959-8D77-2E9918FB2B3F}"/>
              </a:ext>
            </a:extLst>
          </p:cNvPr>
          <p:cNvSpPr txBox="1"/>
          <p:nvPr/>
        </p:nvSpPr>
        <p:spPr>
          <a:xfrm>
            <a:off x="1314450" y="339725"/>
            <a:ext cx="19431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5400" dirty="0" err="1">
                <a:latin typeface="Balsamiq Sans" panose="02000603000000000000" pitchFamily="2" charset="0"/>
              </a:rPr>
              <a:t>Rubrics</a:t>
            </a:r>
            <a:r>
              <a:rPr lang="fr-FR" sz="5400" dirty="0">
                <a:latin typeface="Balsamiq Sans" panose="02000603000000000000" pitchFamily="2" charset="0"/>
              </a:rPr>
              <a:t> </a:t>
            </a:r>
            <a:r>
              <a:rPr lang="fr-FR" sz="5400" dirty="0" err="1">
                <a:latin typeface="Balsamiq Sans" panose="02000603000000000000" pitchFamily="2" charset="0"/>
              </a:rPr>
              <a:t>saPangkatang</a:t>
            </a:r>
            <a:r>
              <a:rPr lang="fr-FR" sz="5400" dirty="0">
                <a:latin typeface="Balsamiq Sans" panose="02000603000000000000" pitchFamily="2" charset="0"/>
              </a:rPr>
              <a:t> </a:t>
            </a:r>
            <a:r>
              <a:rPr lang="fr-FR" sz="5400" dirty="0" err="1">
                <a:latin typeface="Balsamiq Sans" panose="02000603000000000000" pitchFamily="2" charset="0"/>
              </a:rPr>
              <a:t>Gawain</a:t>
            </a:r>
            <a:r>
              <a:rPr lang="fr-FR" sz="5400" dirty="0">
                <a:latin typeface="Balsamiq Sans" panose="02000603000000000000" pitchFamily="2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8CFE96-E55A-4F1A-AADE-15E561A67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90338"/>
              </p:ext>
            </p:extLst>
          </p:nvPr>
        </p:nvGraphicFramePr>
        <p:xfrm>
          <a:off x="933450" y="1856740"/>
          <a:ext cx="18821400" cy="114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350">
                  <a:extLst>
                    <a:ext uri="{9D8B030D-6E8A-4147-A177-3AD203B41FA5}">
                      <a16:colId xmlns:a16="http://schemas.microsoft.com/office/drawing/2014/main" val="1217519684"/>
                    </a:ext>
                  </a:extLst>
                </a:gridCol>
                <a:gridCol w="4705350">
                  <a:extLst>
                    <a:ext uri="{9D8B030D-6E8A-4147-A177-3AD203B41FA5}">
                      <a16:colId xmlns:a16="http://schemas.microsoft.com/office/drawing/2014/main" val="3220875812"/>
                    </a:ext>
                  </a:extLst>
                </a:gridCol>
                <a:gridCol w="4705350">
                  <a:extLst>
                    <a:ext uri="{9D8B030D-6E8A-4147-A177-3AD203B41FA5}">
                      <a16:colId xmlns:a16="http://schemas.microsoft.com/office/drawing/2014/main" val="2348742901"/>
                    </a:ext>
                  </a:extLst>
                </a:gridCol>
                <a:gridCol w="4705350">
                  <a:extLst>
                    <a:ext uri="{9D8B030D-6E8A-4147-A177-3AD203B41FA5}">
                      <a16:colId xmlns:a16="http://schemas.microsoft.com/office/drawing/2014/main" val="270749161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Kategorya</a:t>
                      </a:r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Group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9606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Kawastuhan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i="0" dirty="0">
                          <a:latin typeface="Balsamiq Sans" panose="02000603000000000000" pitchFamily="2" charset="0"/>
                        </a:rPr>
                        <a:t>(60 pts)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Lahat 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sagot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ay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tama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(60 pts.)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2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lamang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ang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tamang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sagot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(40 pts.)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 1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lamang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ang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tamang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sagot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(20 pts.)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55288"/>
                  </a:ext>
                </a:extLst>
              </a:tr>
              <a:tr h="1717040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Pagtutulungan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i="0" dirty="0">
                          <a:latin typeface="Balsamiq Sans" panose="02000603000000000000" pitchFamily="2" charset="0"/>
                        </a:rPr>
                        <a:t>(20 pts)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Lahat ay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tumutulong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(20 pts.)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May 1-2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dalawa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na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hindi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tumutulong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(15 pts.)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May 4-5 na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hindi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tumutulong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(10 pts.)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27416"/>
                  </a:ext>
                </a:extLst>
              </a:tr>
              <a:tr h="1717040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Pagsunod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tinakdang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oras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i="0" dirty="0">
                          <a:latin typeface="Balsamiq Sans" panose="02000603000000000000" pitchFamily="2" charset="0"/>
                        </a:rPr>
                        <a:t>(10 pts)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Natapos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itinakdang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Oras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(10 pts.)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1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isang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minutong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lampas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itinakdang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oras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(8 pts)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2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minutong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lampas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itinakdang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oras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(6 pts. At -1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minutong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bawas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bawat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minutong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lalampas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50609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Pagiging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tahimik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at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pagsunod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panuto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(10Pts)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Katamtaman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lamang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ang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lakas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boses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habang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gumagawa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(10 pts)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3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beses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pinaalalahanan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dahil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lakas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boses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mga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miyembro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4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beses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mahigit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pinaalalahanan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dahil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lakas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boses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ng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mga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miyembro</a:t>
                      </a:r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2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390650" y="1003300"/>
            <a:ext cx="18135600" cy="2508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11500" b="1" dirty="0" err="1">
                <a:latin typeface="Balsamiq Sans" panose="02000603000000000000" pitchFamily="2" charset="0"/>
              </a:rPr>
              <a:t>Mainit</a:t>
            </a:r>
            <a:r>
              <a:rPr lang="fr-FR" sz="11500" b="1" dirty="0">
                <a:latin typeface="Balsamiq Sans" panose="02000603000000000000" pitchFamily="2" charset="0"/>
              </a:rPr>
              <a:t> sa </a:t>
            </a:r>
            <a:r>
              <a:rPr lang="fr-FR" sz="11500" b="1" dirty="0" err="1">
                <a:latin typeface="Balsamiq Sans" panose="02000603000000000000" pitchFamily="2" charset="0"/>
              </a:rPr>
              <a:t>Paaralan</a:t>
            </a:r>
            <a:endParaRPr lang="fr-FR" sz="11500" b="1" dirty="0">
              <a:latin typeface="Balsamiq Sans" panose="02000603000000000000" pitchFamily="2" charset="0"/>
            </a:endParaRPr>
          </a:p>
          <a:p>
            <a:pPr algn="ctr"/>
            <a:r>
              <a:rPr lang="fr-FR" sz="4800" b="1" dirty="0">
                <a:latin typeface="Balsamiq Sans" panose="02000603000000000000" pitchFamily="2" charset="0"/>
              </a:rPr>
              <a:t>ni </a:t>
            </a:r>
            <a:r>
              <a:rPr lang="fr-FR" sz="4800" b="1" dirty="0" err="1">
                <a:latin typeface="Balsamiq Sans" panose="02000603000000000000" pitchFamily="2" charset="0"/>
              </a:rPr>
              <a:t>Gng</a:t>
            </a:r>
            <a:r>
              <a:rPr lang="fr-FR" sz="4800" b="1" dirty="0">
                <a:latin typeface="Balsamiq Sans" panose="02000603000000000000" pitchFamily="2" charset="0"/>
              </a:rPr>
              <a:t>. Angie Morales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F558A-DB2B-4866-A159-D4E3AA78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4051300"/>
            <a:ext cx="17724922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52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9DB6A3E7-571A-4959-8D77-2E9918FB2B3F}"/>
              </a:ext>
            </a:extLst>
          </p:cNvPr>
          <p:cNvSpPr txBox="1"/>
          <p:nvPr/>
        </p:nvSpPr>
        <p:spPr>
          <a:xfrm>
            <a:off x="1314450" y="339725"/>
            <a:ext cx="19431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5400" dirty="0" err="1">
                <a:latin typeface="Balsamiq Sans" panose="02000603000000000000" pitchFamily="2" charset="0"/>
              </a:rPr>
              <a:t>Rubrics</a:t>
            </a:r>
            <a:r>
              <a:rPr lang="fr-FR" sz="5400" dirty="0">
                <a:latin typeface="Balsamiq Sans" panose="02000603000000000000" pitchFamily="2" charset="0"/>
              </a:rPr>
              <a:t> </a:t>
            </a:r>
            <a:r>
              <a:rPr lang="fr-FR" sz="5400" dirty="0" err="1">
                <a:latin typeface="Balsamiq Sans" panose="02000603000000000000" pitchFamily="2" charset="0"/>
              </a:rPr>
              <a:t>saPangkatang</a:t>
            </a:r>
            <a:r>
              <a:rPr lang="fr-FR" sz="5400" dirty="0">
                <a:latin typeface="Balsamiq Sans" panose="02000603000000000000" pitchFamily="2" charset="0"/>
              </a:rPr>
              <a:t> </a:t>
            </a:r>
            <a:r>
              <a:rPr lang="fr-FR" sz="5400" dirty="0" err="1">
                <a:latin typeface="Balsamiq Sans" panose="02000603000000000000" pitchFamily="2" charset="0"/>
              </a:rPr>
              <a:t>Gawain</a:t>
            </a:r>
            <a:r>
              <a:rPr lang="fr-FR" sz="5400" dirty="0">
                <a:latin typeface="Balsamiq Sans" panose="02000603000000000000" pitchFamily="2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8CFE96-E55A-4F1A-AADE-15E561A67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03077"/>
              </p:ext>
            </p:extLst>
          </p:nvPr>
        </p:nvGraphicFramePr>
        <p:xfrm>
          <a:off x="1318632" y="1612900"/>
          <a:ext cx="18969618" cy="1171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974">
                  <a:extLst>
                    <a:ext uri="{9D8B030D-6E8A-4147-A177-3AD203B41FA5}">
                      <a16:colId xmlns:a16="http://schemas.microsoft.com/office/drawing/2014/main" val="1217519684"/>
                    </a:ext>
                  </a:extLst>
                </a:gridCol>
                <a:gridCol w="3175321">
                  <a:extLst>
                    <a:ext uri="{9D8B030D-6E8A-4147-A177-3AD203B41FA5}">
                      <a16:colId xmlns:a16="http://schemas.microsoft.com/office/drawing/2014/main" val="3220875812"/>
                    </a:ext>
                  </a:extLst>
                </a:gridCol>
                <a:gridCol w="3674021">
                  <a:extLst>
                    <a:ext uri="{9D8B030D-6E8A-4147-A177-3AD203B41FA5}">
                      <a16:colId xmlns:a16="http://schemas.microsoft.com/office/drawing/2014/main" val="2348742901"/>
                    </a:ext>
                  </a:extLst>
                </a:gridCol>
                <a:gridCol w="3594151">
                  <a:extLst>
                    <a:ext uri="{9D8B030D-6E8A-4147-A177-3AD203B41FA5}">
                      <a16:colId xmlns:a16="http://schemas.microsoft.com/office/drawing/2014/main" val="2707491614"/>
                    </a:ext>
                  </a:extLst>
                </a:gridCol>
                <a:gridCol w="3594151">
                  <a:extLst>
                    <a:ext uri="{9D8B030D-6E8A-4147-A177-3AD203B41FA5}">
                      <a16:colId xmlns:a16="http://schemas.microsoft.com/office/drawing/2014/main" val="1396901348"/>
                    </a:ext>
                  </a:extLst>
                </a:gridCol>
              </a:tblGrid>
              <a:tr h="643506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Kategorya</a:t>
                      </a:r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PANGKAT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PANGKAT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PANGKAT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PANGKAT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96065"/>
                  </a:ext>
                </a:extLst>
              </a:tr>
              <a:tr h="1203078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Kawastuhan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i="0" dirty="0">
                          <a:latin typeface="Balsamiq Sans" panose="02000603000000000000" pitchFamily="2" charset="0"/>
                        </a:rPr>
                        <a:t>(60 pts)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55288"/>
                  </a:ext>
                </a:extLst>
              </a:tr>
              <a:tr h="1576125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Pagtutulungan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i="0" dirty="0">
                          <a:latin typeface="Balsamiq Sans" panose="02000603000000000000" pitchFamily="2" charset="0"/>
                        </a:rPr>
                        <a:t>(20 pts)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27416"/>
                  </a:ext>
                </a:extLst>
              </a:tr>
              <a:tr h="1762649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Pagsunod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tinakdang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oras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i="0" dirty="0">
                          <a:latin typeface="Balsamiq Sans" panose="02000603000000000000" pitchFamily="2" charset="0"/>
                        </a:rPr>
                        <a:t>(10 pts)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50609"/>
                  </a:ext>
                </a:extLst>
              </a:tr>
              <a:tr h="2322221">
                <a:tc>
                  <a:txBody>
                    <a:bodyPr/>
                    <a:lstStyle/>
                    <a:p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Pagiging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tahimik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at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pagsunod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sa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</a:t>
                      </a:r>
                      <a:r>
                        <a:rPr lang="en-US" sz="4000" dirty="0" err="1">
                          <a:latin typeface="Balsamiq Sans" panose="02000603000000000000" pitchFamily="2" charset="0"/>
                        </a:rPr>
                        <a:t>panuto</a:t>
                      </a:r>
                      <a:r>
                        <a:rPr lang="en-US" sz="4000" dirty="0">
                          <a:latin typeface="Balsamiq Sans" panose="02000603000000000000" pitchFamily="2" charset="0"/>
                        </a:rPr>
                        <a:t> (10Pts)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2521"/>
                  </a:ext>
                </a:extLst>
              </a:tr>
              <a:tr h="2322221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lsamiq Sans" panose="02000603000000000000" pitchFamily="2" charset="0"/>
                        </a:rPr>
                        <a:t>KABUUANG PUNTOS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alsamiq Sans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788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600E5F-89CF-42AD-93C5-7BCDE152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1" y="25710"/>
            <a:ext cx="21374100" cy="15161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2E289-C792-4965-EAE9-6D295D592AE9}"/>
              </a:ext>
            </a:extLst>
          </p:cNvPr>
          <p:cNvSpPr txBox="1"/>
          <p:nvPr/>
        </p:nvSpPr>
        <p:spPr>
          <a:xfrm>
            <a:off x="1333500" y="256230"/>
            <a:ext cx="1981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latin typeface="Balsamiq Sans" panose="02000603000000000000" pitchFamily="2" charset="0"/>
              </a:rPr>
              <a:t>Pangkatang</a:t>
            </a:r>
            <a:r>
              <a:rPr lang="en-US" sz="5400" b="1" dirty="0">
                <a:latin typeface="Balsamiq Sans" panose="02000603000000000000" pitchFamily="2" charset="0"/>
              </a:rPr>
              <a:t> Gawain:</a:t>
            </a:r>
            <a:endParaRPr lang="en-US" sz="6600" b="1" dirty="0">
              <a:latin typeface="Balsamiq Sans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8F348-CB59-4231-BF7C-6F419B7E6932}"/>
              </a:ext>
            </a:extLst>
          </p:cNvPr>
          <p:cNvSpPr/>
          <p:nvPr/>
        </p:nvSpPr>
        <p:spPr>
          <a:xfrm>
            <a:off x="1333500" y="1166860"/>
            <a:ext cx="19050000" cy="1363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Pangkat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1 –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basahin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ang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maikling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talata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,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bilugan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ang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mga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salitang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kilos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panghinaharap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. Ang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unang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salitang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kilos ay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ginawa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na para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8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inyo</a:t>
            </a:r>
            <a:endParaRPr lang="en-PH" sz="8000" dirty="0">
              <a:solidFill>
                <a:srgbClr val="0070C0"/>
              </a:solidFill>
              <a:latin typeface="Balsamiq Sans" panose="02000603000000000000" pitchFamily="2" charset="0"/>
              <a:ea typeface="Times New Roman" panose="02020603050405020304" pitchFamily="18" charset="0"/>
            </a:endParaRPr>
          </a:p>
          <a:p>
            <a:pPr>
              <a:tabLst>
                <a:tab pos="2520950" algn="l"/>
              </a:tabLst>
            </a:pPr>
            <a:endParaRPr lang="en-PH" sz="8000" dirty="0">
              <a:solidFill>
                <a:srgbClr val="0070C0"/>
              </a:solidFill>
              <a:latin typeface="Balsamiq Sans" panose="02000603000000000000" pitchFamily="2" charset="0"/>
              <a:ea typeface="Times New Roman" panose="02020603050405020304" pitchFamily="18" charset="0"/>
            </a:endParaRPr>
          </a:p>
          <a:p>
            <a:pPr algn="ctr">
              <a:tabLst>
                <a:tab pos="2520950" algn="l"/>
              </a:tabLst>
            </a:pP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Mga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gagawin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ni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Anna</a:t>
            </a:r>
            <a:endParaRPr lang="en-US" sz="8000" dirty="0">
              <a:latin typeface="Balsamiq Sans" panose="02000603000000000000" pitchFamily="2" charset="0"/>
              <a:ea typeface="Times New Roman" panose="02020603050405020304" pitchFamily="18" charset="0"/>
            </a:endParaRPr>
          </a:p>
          <a:p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Bukas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si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Anna ay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kakain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ng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almusal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.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Magsusuot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siya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ng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kanyang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uniporme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na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puti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.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Magaayos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ng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kanyang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mga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gamit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tulad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ng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mga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libro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, lapis,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papel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,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atbp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.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Maglalakad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siya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patungo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paaralan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.</a:t>
            </a:r>
            <a:endParaRPr lang="en-US" sz="8000" dirty="0">
              <a:effectLst/>
              <a:latin typeface="Balsamiq Sans" panose="02000603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B6769-52D8-414A-A64E-742F83C309FF}"/>
              </a:ext>
            </a:extLst>
          </p:cNvPr>
          <p:cNvSpPr/>
          <p:nvPr/>
        </p:nvSpPr>
        <p:spPr>
          <a:xfrm>
            <a:off x="9391650" y="8470900"/>
            <a:ext cx="3505200" cy="1295400"/>
          </a:xfrm>
          <a:prstGeom prst="ellipse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5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600E5F-89CF-42AD-93C5-7BCDE152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1" y="25710"/>
            <a:ext cx="21374100" cy="15161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2E289-C792-4965-EAE9-6D295D592AE9}"/>
              </a:ext>
            </a:extLst>
          </p:cNvPr>
          <p:cNvSpPr txBox="1"/>
          <p:nvPr/>
        </p:nvSpPr>
        <p:spPr>
          <a:xfrm>
            <a:off x="1333500" y="256230"/>
            <a:ext cx="1981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latin typeface="Balsamiq Sans" panose="02000603000000000000" pitchFamily="2" charset="0"/>
              </a:rPr>
              <a:t>Pangkatang</a:t>
            </a:r>
            <a:r>
              <a:rPr lang="en-US" sz="5400" b="1" dirty="0">
                <a:latin typeface="Balsamiq Sans" panose="02000603000000000000" pitchFamily="2" charset="0"/>
              </a:rPr>
              <a:t> Gawain:</a:t>
            </a:r>
            <a:endParaRPr lang="en-US" sz="6600" b="1" dirty="0">
              <a:latin typeface="Balsamiq Sans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8F348-CB59-4231-BF7C-6F419B7E6932}"/>
              </a:ext>
            </a:extLst>
          </p:cNvPr>
          <p:cNvSpPr/>
          <p:nvPr/>
        </p:nvSpPr>
        <p:spPr>
          <a:xfrm>
            <a:off x="1333500" y="1166860"/>
            <a:ext cx="19050000" cy="1240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Bulugan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ang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wastong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pandiwa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bawat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pangungusap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, at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salungguhitan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ang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salitang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pamanahon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na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ginamit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. Ang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unang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pangungsap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ay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ginawa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na para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inyo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tabLst>
                <a:tab pos="2520950" algn="l"/>
              </a:tabLst>
            </a:pP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1.	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Bukas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ay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bibili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kami ng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mga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prutas</a:t>
            </a:r>
            <a:endParaRPr lang="en-PH" sz="8000" dirty="0">
              <a:latin typeface="Balsamiq Sans" panose="02000603000000000000" pitchFamily="2" charset="0"/>
              <a:ea typeface="Times New Roman" panose="02020603050405020304" pitchFamily="18" charset="0"/>
            </a:endParaRPr>
          </a:p>
          <a:p>
            <a:pPr>
              <a:tabLst>
                <a:tab pos="2520950" algn="l"/>
              </a:tabLst>
            </a:pP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2.	Sa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sususnod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na Sabado ay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paupunta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kami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probinysa</a:t>
            </a:r>
            <a:endParaRPr lang="en-PH" sz="8000" dirty="0">
              <a:latin typeface="Balsamiq Sans" panose="02000603000000000000" pitchFamily="2" charset="0"/>
              <a:ea typeface="Times New Roman" panose="02020603050405020304" pitchFamily="18" charset="0"/>
            </a:endParaRPr>
          </a:p>
          <a:p>
            <a:pPr>
              <a:tabLst>
                <a:tab pos="2520950" algn="l"/>
              </a:tabLst>
            </a:pP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3.	Sa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darating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na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Linggo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, kami ay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maglalaro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bahay</a:t>
            </a:r>
            <a:endParaRPr lang="en-PH" sz="8000" dirty="0">
              <a:latin typeface="Balsamiq Sans" panose="02000603000000000000" pitchFamily="2" charset="0"/>
              <a:ea typeface="Times New Roman" panose="02020603050405020304" pitchFamily="18" charset="0"/>
            </a:endParaRPr>
          </a:p>
          <a:p>
            <a:pPr>
              <a:tabLst>
                <a:tab pos="2520950" algn="l"/>
              </a:tabLst>
            </a:pP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4.	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Mamayang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gabi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ay </a:t>
            </a:r>
            <a:r>
              <a:rPr lang="en-PH" sz="80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manonood</a:t>
            </a:r>
            <a:r>
              <a:rPr lang="en-PH" sz="8000" dirty="0">
                <a:latin typeface="Balsamiq Sans" panose="02000603000000000000" pitchFamily="2" charset="0"/>
                <a:ea typeface="Times New Roman" panose="02020603050405020304" pitchFamily="18" charset="0"/>
              </a:rPr>
              <a:t> kami ng movie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B6769-52D8-414A-A64E-742F83C309FF}"/>
              </a:ext>
            </a:extLst>
          </p:cNvPr>
          <p:cNvSpPr/>
          <p:nvPr/>
        </p:nvSpPr>
        <p:spPr>
          <a:xfrm>
            <a:off x="8159750" y="4813300"/>
            <a:ext cx="2667000" cy="1331736"/>
          </a:xfrm>
          <a:prstGeom prst="ellipse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AB0E44-509B-47C2-A789-CEF7F81BF062}"/>
              </a:ext>
            </a:extLst>
          </p:cNvPr>
          <p:cNvCxnSpPr>
            <a:cxnSpLocks/>
          </p:cNvCxnSpPr>
          <p:nvPr/>
        </p:nvCxnSpPr>
        <p:spPr>
          <a:xfrm>
            <a:off x="3829050" y="5956300"/>
            <a:ext cx="2971800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69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600E5F-89CF-42AD-93C5-7BCDE152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1" y="25710"/>
            <a:ext cx="21374100" cy="15161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2E289-C792-4965-EAE9-6D295D592AE9}"/>
              </a:ext>
            </a:extLst>
          </p:cNvPr>
          <p:cNvSpPr txBox="1"/>
          <p:nvPr/>
        </p:nvSpPr>
        <p:spPr>
          <a:xfrm>
            <a:off x="1333500" y="256230"/>
            <a:ext cx="1981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latin typeface="Balsamiq Sans" panose="02000603000000000000" pitchFamily="2" charset="0"/>
              </a:rPr>
              <a:t>Pangkatang</a:t>
            </a:r>
            <a:r>
              <a:rPr lang="en-US" sz="5400" b="1" dirty="0">
                <a:latin typeface="Balsamiq Sans" panose="02000603000000000000" pitchFamily="2" charset="0"/>
              </a:rPr>
              <a:t> Gawain:</a:t>
            </a:r>
            <a:endParaRPr lang="en-US" sz="6600" b="1" dirty="0">
              <a:latin typeface="Balsamiq Sans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8F348-CB59-4231-BF7C-6F419B7E6932}"/>
              </a:ext>
            </a:extLst>
          </p:cNvPr>
          <p:cNvSpPr/>
          <p:nvPr/>
        </p:nvSpPr>
        <p:spPr>
          <a:xfrm>
            <a:off x="1333500" y="1166860"/>
            <a:ext cx="19050000" cy="1349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Pangkat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3</a:t>
            </a:r>
          </a:p>
          <a:p>
            <a:pPr>
              <a:tabLst>
                <a:tab pos="2520950" algn="l"/>
              </a:tabLst>
            </a:pP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Tukuyin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at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bilugan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ang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mga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salitang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kilos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panghinaharap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mga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pangungusap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. </a:t>
            </a:r>
          </a:p>
          <a:p>
            <a:pPr>
              <a:tabLst>
                <a:tab pos="2520950" algn="l"/>
              </a:tabLst>
            </a:pPr>
            <a:r>
              <a:rPr lang="en-PH" sz="11500" dirty="0">
                <a:latin typeface="Balsamiq Sans" panose="02000603000000000000" pitchFamily="2" charset="0"/>
                <a:ea typeface="Times New Roman" panose="02020603050405020304" pitchFamily="18" charset="0"/>
              </a:rPr>
              <a:t>1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.Magluluto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bukas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si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nanay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tabLst>
                <a:tab pos="2520950" algn="l"/>
              </a:tabLst>
            </a:pP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2.Magsisimba kami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ni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kuya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mamayang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gabi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tabLst>
                <a:tab pos="2520950" algn="l"/>
              </a:tabLst>
            </a:pP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3.Maglilinis kami ng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bahay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darating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na Sabado.</a:t>
            </a:r>
          </a:p>
          <a:p>
            <a:pPr>
              <a:tabLst>
                <a:tab pos="2520950" algn="l"/>
              </a:tabLst>
            </a:pP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4.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Sasayaw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kami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entablado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darating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na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Linggo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B6769-52D8-414A-A64E-742F83C309FF}"/>
              </a:ext>
            </a:extLst>
          </p:cNvPr>
          <p:cNvSpPr/>
          <p:nvPr/>
        </p:nvSpPr>
        <p:spPr>
          <a:xfrm>
            <a:off x="2076450" y="4051300"/>
            <a:ext cx="6248400" cy="1600200"/>
          </a:xfrm>
          <a:prstGeom prst="ellipse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5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2E289-C792-4965-EAE9-6D295D592AE9}"/>
              </a:ext>
            </a:extLst>
          </p:cNvPr>
          <p:cNvSpPr txBox="1"/>
          <p:nvPr/>
        </p:nvSpPr>
        <p:spPr>
          <a:xfrm>
            <a:off x="1333500" y="256230"/>
            <a:ext cx="1981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latin typeface="Balsamiq Sans" panose="02000603000000000000" pitchFamily="2" charset="0"/>
              </a:rPr>
              <a:t>Pangkatang</a:t>
            </a:r>
            <a:r>
              <a:rPr lang="en-US" sz="5400" b="1" dirty="0">
                <a:latin typeface="Balsamiq Sans" panose="02000603000000000000" pitchFamily="2" charset="0"/>
              </a:rPr>
              <a:t> Gawain:</a:t>
            </a:r>
            <a:endParaRPr lang="en-US" sz="6600" b="1" dirty="0">
              <a:latin typeface="Balsamiq Sans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8F348-CB59-4231-BF7C-6F419B7E6932}"/>
              </a:ext>
            </a:extLst>
          </p:cNvPr>
          <p:cNvSpPr/>
          <p:nvPr/>
        </p:nvSpPr>
        <p:spPr>
          <a:xfrm>
            <a:off x="1333500" y="1166860"/>
            <a:ext cx="19050000" cy="1394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Pangkat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4.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Sumulat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ng 3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pangungusap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o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parirala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gamit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ang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salitang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kilos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panghinaharap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pagsagot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tanong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na </a:t>
            </a:r>
            <a:r>
              <a:rPr lang="en-PH" sz="6000" dirty="0" err="1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ito</a:t>
            </a:r>
            <a:r>
              <a:rPr lang="en-PH" sz="6000" dirty="0">
                <a:solidFill>
                  <a:srgbClr val="0070C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:</a:t>
            </a:r>
            <a:endParaRPr lang="en-PH" sz="3200" dirty="0">
              <a:latin typeface="Balsamiq Sans" panose="02000603000000000000" pitchFamily="2" charset="0"/>
              <a:ea typeface="Times New Roman" panose="02020603050405020304" pitchFamily="18" charset="0"/>
            </a:endParaRPr>
          </a:p>
          <a:p>
            <a:pPr>
              <a:tabLst>
                <a:tab pos="2520950" algn="l"/>
              </a:tabLst>
            </a:pP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Ano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ang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mga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gagawin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mo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bukas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bago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ka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pumasok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paaralan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?</a:t>
            </a:r>
          </a:p>
          <a:p>
            <a:pPr>
              <a:tabLst>
                <a:tab pos="2520950" algn="l"/>
              </a:tabLst>
            </a:pP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1.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Ako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ay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maliligo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9600" dirty="0" err="1">
                <a:latin typeface="Balsamiq Sans" panose="02000603000000000000" pitchFamily="2" charset="0"/>
                <a:ea typeface="Times New Roman" panose="02020603050405020304" pitchFamily="18" charset="0"/>
              </a:rPr>
              <a:t>bukas</a:t>
            </a: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.</a:t>
            </a:r>
          </a:p>
          <a:p>
            <a:pPr>
              <a:tabLst>
                <a:tab pos="2520950" algn="l"/>
              </a:tabLst>
            </a:pP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2.</a:t>
            </a:r>
          </a:p>
          <a:p>
            <a:pPr>
              <a:tabLst>
                <a:tab pos="2520950" algn="l"/>
              </a:tabLst>
            </a:pP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3.</a:t>
            </a:r>
          </a:p>
          <a:p>
            <a:pPr>
              <a:tabLst>
                <a:tab pos="2520950" algn="l"/>
              </a:tabLst>
            </a:pPr>
            <a:r>
              <a:rPr lang="en-PH" sz="9600" dirty="0">
                <a:latin typeface="Balsamiq Sans" panose="02000603000000000000" pitchFamily="2" charset="0"/>
                <a:ea typeface="Times New Roman" panose="02020603050405020304" pitchFamily="18" charset="0"/>
              </a:rPr>
              <a:t>4.</a:t>
            </a:r>
          </a:p>
          <a:p>
            <a:pPr>
              <a:tabLst>
                <a:tab pos="2520950" algn="l"/>
              </a:tabLst>
            </a:pPr>
            <a:r>
              <a:rPr lang="en-PH" sz="6000" dirty="0" err="1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Pagkatapos</a:t>
            </a:r>
            <a:r>
              <a:rPr lang="en-PH" sz="6000" dirty="0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ay </a:t>
            </a:r>
            <a:r>
              <a:rPr lang="en-PH" sz="6000" dirty="0" err="1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bilugan</a:t>
            </a:r>
            <a:r>
              <a:rPr lang="en-PH" sz="6000" dirty="0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ang </a:t>
            </a:r>
            <a:r>
              <a:rPr lang="en-PH" sz="6000" dirty="0" err="1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pandiwa</a:t>
            </a:r>
            <a:r>
              <a:rPr lang="en-PH" sz="6000" dirty="0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sa</a:t>
            </a:r>
            <a:r>
              <a:rPr lang="en-PH" sz="6000" dirty="0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bawat</a:t>
            </a:r>
            <a:r>
              <a:rPr lang="en-PH" sz="6000" dirty="0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PH" sz="6000" dirty="0" err="1">
                <a:solidFill>
                  <a:srgbClr val="00B0F0"/>
                </a:solidFill>
                <a:latin typeface="Balsamiq Sans" panose="02000603000000000000" pitchFamily="2" charset="0"/>
                <a:ea typeface="Times New Roman" panose="02020603050405020304" pitchFamily="18" charset="0"/>
              </a:rPr>
              <a:t>pangungsap</a:t>
            </a:r>
            <a:endParaRPr lang="en-PH" sz="6000" dirty="0">
              <a:solidFill>
                <a:srgbClr val="00B0F0"/>
              </a:solidFill>
              <a:latin typeface="Balsamiq Sans" panose="02000603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E5695F-24CF-4087-839C-FEF476B181C5}"/>
              </a:ext>
            </a:extLst>
          </p:cNvPr>
          <p:cNvSpPr/>
          <p:nvPr/>
        </p:nvSpPr>
        <p:spPr>
          <a:xfrm>
            <a:off x="6267450" y="6806492"/>
            <a:ext cx="4648200" cy="1600200"/>
          </a:xfrm>
          <a:prstGeom prst="ellipse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6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2E289-C792-4965-EAE9-6D295D592AE9}"/>
              </a:ext>
            </a:extLst>
          </p:cNvPr>
          <p:cNvSpPr txBox="1"/>
          <p:nvPr/>
        </p:nvSpPr>
        <p:spPr>
          <a:xfrm>
            <a:off x="1333500" y="256230"/>
            <a:ext cx="19812000" cy="1548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latin typeface="Balsamiq Sans" panose="02000603000000000000" pitchFamily="2" charset="0"/>
              </a:rPr>
              <a:t>Tayahin</a:t>
            </a:r>
            <a:endParaRPr lang="en-US" sz="5400" b="1" dirty="0">
              <a:latin typeface="Balsamiq Sans" panose="02000603000000000000" pitchFamily="2" charset="0"/>
            </a:endParaRPr>
          </a:p>
          <a:p>
            <a:r>
              <a:rPr lang="en-US" sz="8800" b="1" dirty="0" err="1">
                <a:solidFill>
                  <a:srgbClr val="00B0F0"/>
                </a:solidFill>
                <a:latin typeface="Balsamiq Sans" panose="02000603000000000000" pitchFamily="2" charset="0"/>
              </a:rPr>
              <a:t>Panuto</a:t>
            </a:r>
            <a:r>
              <a:rPr lang="en-US" sz="8800" b="1" dirty="0">
                <a:solidFill>
                  <a:srgbClr val="00B0F0"/>
                </a:solidFill>
                <a:latin typeface="Balsamiq Sans" panose="02000603000000000000" pitchFamily="2" charset="0"/>
              </a:rPr>
              <a:t>: </a:t>
            </a:r>
            <a:r>
              <a:rPr lang="en-US" sz="8800" b="1" dirty="0" err="1">
                <a:solidFill>
                  <a:srgbClr val="00B0F0"/>
                </a:solidFill>
                <a:latin typeface="Balsamiq Sans" panose="02000603000000000000" pitchFamily="2" charset="0"/>
              </a:rPr>
              <a:t>Bilugan</a:t>
            </a:r>
            <a:r>
              <a:rPr lang="en-US" sz="8800" b="1" dirty="0">
                <a:solidFill>
                  <a:srgbClr val="00B0F0"/>
                </a:solidFill>
                <a:latin typeface="Balsamiq Sans" panose="02000603000000000000" pitchFamily="2" charset="0"/>
              </a:rPr>
              <a:t> ang </a:t>
            </a:r>
            <a:r>
              <a:rPr lang="en-US" sz="8800" b="1" dirty="0" err="1">
                <a:solidFill>
                  <a:srgbClr val="00B0F0"/>
                </a:solidFill>
                <a:latin typeface="Balsamiq Sans" panose="02000603000000000000" pitchFamily="2" charset="0"/>
              </a:rPr>
              <a:t>salitang</a:t>
            </a:r>
            <a:r>
              <a:rPr lang="en-US" sz="8800" b="1" dirty="0">
                <a:solidFill>
                  <a:srgbClr val="00B0F0"/>
                </a:solidFill>
                <a:latin typeface="Balsamiq Sans" panose="02000603000000000000" pitchFamily="2" charset="0"/>
              </a:rPr>
              <a:t> kilos </a:t>
            </a:r>
            <a:r>
              <a:rPr lang="en-US" sz="8800" b="1" dirty="0" err="1">
                <a:solidFill>
                  <a:srgbClr val="00B0F0"/>
                </a:solidFill>
                <a:latin typeface="Balsamiq Sans" panose="02000603000000000000" pitchFamily="2" charset="0"/>
              </a:rPr>
              <a:t>panghinaharap</a:t>
            </a:r>
            <a:r>
              <a:rPr lang="en-US" sz="8800" b="1" dirty="0">
                <a:solidFill>
                  <a:srgbClr val="00B0F0"/>
                </a:solidFill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solidFill>
                  <a:srgbClr val="00B0F0"/>
                </a:solidFill>
                <a:latin typeface="Balsamiq Sans" panose="02000603000000000000" pitchFamily="2" charset="0"/>
              </a:rPr>
              <a:t>sa</a:t>
            </a:r>
            <a:r>
              <a:rPr lang="en-US" sz="8800" b="1" dirty="0">
                <a:solidFill>
                  <a:srgbClr val="00B0F0"/>
                </a:solidFill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solidFill>
                  <a:srgbClr val="00B0F0"/>
                </a:solidFill>
                <a:latin typeface="Balsamiq Sans" panose="02000603000000000000" pitchFamily="2" charset="0"/>
              </a:rPr>
              <a:t>pangungsap</a:t>
            </a:r>
            <a:endParaRPr lang="en-US" sz="8800" b="1" dirty="0">
              <a:solidFill>
                <a:srgbClr val="00B0F0"/>
              </a:solidFill>
              <a:latin typeface="Balsamiq Sans" panose="02000603000000000000" pitchFamily="2" charset="0"/>
            </a:endParaRPr>
          </a:p>
          <a:p>
            <a:r>
              <a:rPr lang="en-US" sz="8800" b="1" dirty="0">
                <a:latin typeface="Balsamiq Sans" panose="02000603000000000000" pitchFamily="2" charset="0"/>
              </a:rPr>
              <a:t>1. </a:t>
            </a:r>
            <a:r>
              <a:rPr lang="en-US" sz="8800" b="1" dirty="0" err="1">
                <a:latin typeface="Balsamiq Sans" panose="02000603000000000000" pitchFamily="2" charset="0"/>
              </a:rPr>
              <a:t>Bukas</a:t>
            </a:r>
            <a:r>
              <a:rPr lang="en-US" sz="8800" b="1" dirty="0">
                <a:latin typeface="Balsamiq Sans" panose="02000603000000000000" pitchFamily="2" charset="0"/>
              </a:rPr>
              <a:t>, </a:t>
            </a:r>
            <a:r>
              <a:rPr lang="en-US" sz="8800" b="1" dirty="0" err="1">
                <a:latin typeface="Balsamiq Sans" panose="02000603000000000000" pitchFamily="2" charset="0"/>
              </a:rPr>
              <a:t>si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Bugoy</a:t>
            </a:r>
            <a:r>
              <a:rPr lang="en-US" sz="8800" b="1" dirty="0">
                <a:latin typeface="Balsamiq Sans" panose="02000603000000000000" pitchFamily="2" charset="0"/>
              </a:rPr>
              <a:t> ay </a:t>
            </a:r>
            <a:r>
              <a:rPr lang="en-US" sz="8800" b="1" dirty="0" err="1">
                <a:latin typeface="Balsamiq Sans" panose="02000603000000000000" pitchFamily="2" charset="0"/>
              </a:rPr>
              <a:t>tatakbo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sa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parke</a:t>
            </a:r>
            <a:r>
              <a:rPr lang="en-US" sz="8800" b="1" dirty="0">
                <a:latin typeface="Balsamiq Sans" panose="02000603000000000000" pitchFamily="2" charset="0"/>
              </a:rPr>
              <a:t>.</a:t>
            </a:r>
          </a:p>
          <a:p>
            <a:r>
              <a:rPr lang="en-US" sz="8800" b="1" dirty="0">
                <a:latin typeface="Balsamiq Sans" panose="02000603000000000000" pitchFamily="2" charset="0"/>
              </a:rPr>
              <a:t>3. </a:t>
            </a:r>
            <a:r>
              <a:rPr lang="en-US" sz="8800" b="1" dirty="0" err="1">
                <a:latin typeface="Balsamiq Sans" panose="02000603000000000000" pitchFamily="2" charset="0"/>
              </a:rPr>
              <a:t>Maglilinis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ako</a:t>
            </a:r>
            <a:r>
              <a:rPr lang="en-US" sz="8800" b="1" dirty="0">
                <a:latin typeface="Balsamiq Sans" panose="02000603000000000000" pitchFamily="2" charset="0"/>
              </a:rPr>
              <a:t> ng </a:t>
            </a:r>
            <a:r>
              <a:rPr lang="en-US" sz="8800" b="1" dirty="0" err="1">
                <a:latin typeface="Balsamiq Sans" panose="02000603000000000000" pitchFamily="2" charset="0"/>
              </a:rPr>
              <a:t>bahay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mamaya</a:t>
            </a:r>
            <a:r>
              <a:rPr lang="en-US" sz="8800" b="1" dirty="0">
                <a:latin typeface="Balsamiq Sans" panose="02000603000000000000" pitchFamily="2" charset="0"/>
              </a:rPr>
              <a:t>.</a:t>
            </a:r>
          </a:p>
          <a:p>
            <a:r>
              <a:rPr lang="en-US" sz="8800" b="1" dirty="0">
                <a:latin typeface="Balsamiq Sans" panose="02000603000000000000" pitchFamily="2" charset="0"/>
              </a:rPr>
              <a:t>3. </a:t>
            </a:r>
            <a:r>
              <a:rPr lang="en-US" sz="8800" b="1" dirty="0" err="1">
                <a:latin typeface="Balsamiq Sans" panose="02000603000000000000" pitchFamily="2" charset="0"/>
              </a:rPr>
              <a:t>Maliligo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ako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mamayang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gabi</a:t>
            </a:r>
            <a:r>
              <a:rPr lang="en-US" sz="8800" b="1" dirty="0">
                <a:latin typeface="Balsamiq Sans" panose="02000603000000000000" pitchFamily="2" charset="0"/>
              </a:rPr>
              <a:t>.</a:t>
            </a:r>
          </a:p>
          <a:p>
            <a:r>
              <a:rPr lang="en-US" sz="8800" b="1" dirty="0">
                <a:latin typeface="Balsamiq Sans" panose="02000603000000000000" pitchFamily="2" charset="0"/>
              </a:rPr>
              <a:t>4. Sa </a:t>
            </a:r>
            <a:r>
              <a:rPr lang="en-US" sz="8800" b="1" dirty="0" err="1">
                <a:latin typeface="Balsamiq Sans" panose="02000603000000000000" pitchFamily="2" charset="0"/>
              </a:rPr>
              <a:t>sususnod</a:t>
            </a:r>
            <a:r>
              <a:rPr lang="en-US" sz="8800" b="1" dirty="0">
                <a:latin typeface="Balsamiq Sans" panose="02000603000000000000" pitchFamily="2" charset="0"/>
              </a:rPr>
              <a:t> na </a:t>
            </a:r>
            <a:r>
              <a:rPr lang="en-US" sz="8800" b="1" dirty="0" err="1">
                <a:latin typeface="Balsamiq Sans" panose="02000603000000000000" pitchFamily="2" charset="0"/>
              </a:rPr>
              <a:t>buwan</a:t>
            </a:r>
            <a:r>
              <a:rPr lang="en-US" sz="8800" b="1" dirty="0">
                <a:latin typeface="Balsamiq Sans" panose="02000603000000000000" pitchFamily="2" charset="0"/>
              </a:rPr>
              <a:t>, </a:t>
            </a:r>
            <a:r>
              <a:rPr lang="en-US" sz="8800" b="1" dirty="0" err="1">
                <a:latin typeface="Balsamiq Sans" panose="02000603000000000000" pitchFamily="2" charset="0"/>
              </a:rPr>
              <a:t>pupunta</a:t>
            </a:r>
            <a:r>
              <a:rPr lang="en-US" sz="8800" b="1" dirty="0">
                <a:latin typeface="Balsamiq Sans" panose="02000603000000000000" pitchFamily="2" charset="0"/>
              </a:rPr>
              <a:t> kami </a:t>
            </a:r>
            <a:r>
              <a:rPr lang="en-US" sz="8800" b="1" dirty="0" err="1">
                <a:latin typeface="Balsamiq Sans" panose="02000603000000000000" pitchFamily="2" charset="0"/>
              </a:rPr>
              <a:t>sa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probinsya</a:t>
            </a:r>
            <a:r>
              <a:rPr lang="en-US" sz="8800" b="1" dirty="0">
                <a:latin typeface="Balsamiq Sans" panose="02000603000000000000" pitchFamily="2" charset="0"/>
              </a:rPr>
              <a:t>."?</a:t>
            </a:r>
          </a:p>
          <a:p>
            <a:r>
              <a:rPr lang="en-US" sz="8800" b="1" dirty="0">
                <a:latin typeface="Balsamiq Sans" panose="02000603000000000000" pitchFamily="2" charset="0"/>
              </a:rPr>
              <a:t>5. Sa </a:t>
            </a:r>
            <a:r>
              <a:rPr lang="en-US" sz="8800" b="1" dirty="0" err="1">
                <a:latin typeface="Balsamiq Sans" panose="02000603000000000000" pitchFamily="2" charset="0"/>
              </a:rPr>
              <a:t>darating</a:t>
            </a:r>
            <a:r>
              <a:rPr lang="en-US" sz="8800" b="1" dirty="0">
                <a:latin typeface="Balsamiq Sans" panose="02000603000000000000" pitchFamily="2" charset="0"/>
              </a:rPr>
              <a:t> na </a:t>
            </a:r>
            <a:r>
              <a:rPr lang="en-US" sz="8800" b="1" dirty="0" err="1">
                <a:latin typeface="Balsamiq Sans" panose="02000603000000000000" pitchFamily="2" charset="0"/>
              </a:rPr>
              <a:t>linggo</a:t>
            </a:r>
            <a:r>
              <a:rPr lang="en-US" sz="8800" b="1" dirty="0">
                <a:latin typeface="Balsamiq Sans" panose="02000603000000000000" pitchFamily="2" charset="0"/>
              </a:rPr>
              <a:t>, kami ay </a:t>
            </a:r>
            <a:r>
              <a:rPr lang="en-US" sz="8800" b="1" dirty="0" err="1">
                <a:latin typeface="Balsamiq Sans" panose="02000603000000000000" pitchFamily="2" charset="0"/>
              </a:rPr>
              <a:t>magbabakasyon</a:t>
            </a:r>
            <a:r>
              <a:rPr lang="en-US" sz="8800" b="1" dirty="0">
                <a:latin typeface="Balsamiq Sans" panose="02000603000000000000" pitchFamily="2" charset="0"/>
              </a:rPr>
              <a:t> </a:t>
            </a:r>
            <a:r>
              <a:rPr lang="en-US" sz="8800" b="1" dirty="0" err="1">
                <a:latin typeface="Balsamiq Sans" panose="02000603000000000000" pitchFamily="2" charset="0"/>
              </a:rPr>
              <a:t>sa</a:t>
            </a:r>
            <a:r>
              <a:rPr lang="en-US" sz="8800" b="1" dirty="0">
                <a:latin typeface="Balsamiq Sans" panose="02000603000000000000" pitchFamily="2" charset="0"/>
              </a:rPr>
              <a:t> Boracay</a:t>
            </a:r>
          </a:p>
          <a:p>
            <a:endParaRPr lang="en-US" sz="6600" b="1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974105" y="2298700"/>
            <a:ext cx="19425889" cy="12311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8000" dirty="0">
                <a:latin typeface="Balsamiq Sans" panose="02000603000000000000" pitchFamily="2" charset="0"/>
              </a:rPr>
              <a:t>“Summer na, </a:t>
            </a:r>
            <a:r>
              <a:rPr lang="fr-FR" sz="8000" dirty="0" err="1">
                <a:latin typeface="Balsamiq Sans" panose="02000603000000000000" pitchFamily="2" charset="0"/>
              </a:rPr>
              <a:t>sobrang</a:t>
            </a:r>
            <a:r>
              <a:rPr lang="fr-FR" sz="8000" dirty="0">
                <a:latin typeface="Balsamiq Sans" panose="02000603000000000000" pitchFamily="2" charset="0"/>
              </a:rPr>
              <a:t> init </a:t>
            </a:r>
            <a:r>
              <a:rPr lang="fr-FR" sz="8000" dirty="0" err="1">
                <a:latin typeface="Balsamiq Sans" panose="02000603000000000000" pitchFamily="2" charset="0"/>
              </a:rPr>
              <a:t>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panahon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ngayon</a:t>
            </a:r>
            <a:r>
              <a:rPr lang="fr-FR" sz="8000" dirty="0">
                <a:latin typeface="Balsamiq Sans" panose="02000603000000000000" pitchFamily="2" charset="0"/>
              </a:rPr>
              <a:t>”, </a:t>
            </a:r>
            <a:r>
              <a:rPr lang="fr-FR" sz="8000" dirty="0" err="1">
                <a:latin typeface="Balsamiq Sans" panose="02000603000000000000" pitchFamily="2" charset="0"/>
              </a:rPr>
              <a:t>ayon</a:t>
            </a:r>
            <a:r>
              <a:rPr lang="fr-FR" sz="8000" dirty="0">
                <a:latin typeface="Balsamiq Sans" panose="02000603000000000000" pitchFamily="2" charset="0"/>
              </a:rPr>
              <a:t> sa </a:t>
            </a:r>
            <a:r>
              <a:rPr lang="fr-FR" sz="8000" dirty="0" err="1">
                <a:latin typeface="Balsamiq Sans" panose="02000603000000000000" pitchFamily="2" charset="0"/>
              </a:rPr>
              <a:t>balitang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napakinggan</a:t>
            </a:r>
            <a:r>
              <a:rPr lang="fr-FR" sz="8000" dirty="0">
                <a:latin typeface="Balsamiq Sans" panose="02000603000000000000" pitchFamily="2" charset="0"/>
              </a:rPr>
              <a:t> ni Marco. </a:t>
            </a:r>
          </a:p>
          <a:p>
            <a:r>
              <a:rPr lang="fr-FR" sz="8000" dirty="0">
                <a:latin typeface="Balsamiq Sans" panose="02000603000000000000" pitchFamily="2" charset="0"/>
              </a:rPr>
              <a:t>“Kaya </a:t>
            </a:r>
            <a:r>
              <a:rPr lang="fr-FR" sz="8000" dirty="0" err="1">
                <a:latin typeface="Balsamiq Sans" panose="02000603000000000000" pitchFamily="2" charset="0"/>
              </a:rPr>
              <a:t>pala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napaka</a:t>
            </a:r>
            <a:r>
              <a:rPr lang="fr-FR" sz="8000" dirty="0">
                <a:latin typeface="Balsamiq Sans" panose="02000603000000000000" pitchFamily="2" charset="0"/>
              </a:rPr>
              <a:t> init sa </a:t>
            </a:r>
            <a:r>
              <a:rPr lang="fr-FR" sz="8000" dirty="0" err="1">
                <a:latin typeface="Balsamiq Sans" panose="02000603000000000000" pitchFamily="2" charset="0"/>
              </a:rPr>
              <a:t>aming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paaralan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dahil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summer</a:t>
            </a:r>
            <a:r>
              <a:rPr lang="fr-FR" sz="8000" dirty="0">
                <a:latin typeface="Balsamiq Sans" panose="02000603000000000000" pitchFamily="2" charset="0"/>
              </a:rPr>
              <a:t> na.” </a:t>
            </a:r>
            <a:r>
              <a:rPr lang="fr-FR" sz="8000" dirty="0" err="1">
                <a:latin typeface="Balsamiq Sans" panose="02000603000000000000" pitchFamily="2" charset="0"/>
              </a:rPr>
              <a:t>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sabi</a:t>
            </a:r>
            <a:r>
              <a:rPr lang="fr-FR" sz="8000" dirty="0">
                <a:latin typeface="Balsamiq Sans" panose="02000603000000000000" pitchFamily="2" charset="0"/>
              </a:rPr>
              <a:t> ni Marco.</a:t>
            </a:r>
          </a:p>
          <a:p>
            <a:r>
              <a:rPr lang="fr-FR" sz="8000" dirty="0">
                <a:latin typeface="Balsamiq Sans" panose="02000603000000000000" pitchFamily="2" charset="0"/>
              </a:rPr>
              <a:t>"Nanay, </a:t>
            </a:r>
            <a:r>
              <a:rPr lang="fr-FR" sz="8000" dirty="0" err="1">
                <a:latin typeface="Balsamiq Sans" panose="02000603000000000000" pitchFamily="2" charset="0"/>
              </a:rPr>
              <a:t>sobrang</a:t>
            </a:r>
            <a:r>
              <a:rPr lang="fr-FR" sz="8000" dirty="0">
                <a:latin typeface="Balsamiq Sans" panose="02000603000000000000" pitchFamily="2" charset="0"/>
              </a:rPr>
              <a:t> init po sa </a:t>
            </a:r>
            <a:r>
              <a:rPr lang="fr-FR" sz="8000" dirty="0" err="1">
                <a:latin typeface="Balsamiq Sans" panose="02000603000000000000" pitchFamily="2" charset="0"/>
              </a:rPr>
              <a:t>aming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paaralan</a:t>
            </a:r>
            <a:r>
              <a:rPr lang="fr-FR" sz="8000" dirty="0">
                <a:latin typeface="Balsamiq Sans" panose="02000603000000000000" pitchFamily="2" charset="0"/>
              </a:rPr>
              <a:t>, </a:t>
            </a:r>
            <a:r>
              <a:rPr lang="fr-FR" sz="8000" dirty="0" err="1">
                <a:latin typeface="Balsamiq Sans" panose="02000603000000000000" pitchFamily="2" charset="0"/>
              </a:rPr>
              <a:t>ano</a:t>
            </a:r>
            <a:r>
              <a:rPr lang="fr-FR" sz="8000" dirty="0">
                <a:latin typeface="Balsamiq Sans" panose="02000603000000000000" pitchFamily="2" charset="0"/>
              </a:rPr>
              <a:t> po </a:t>
            </a:r>
            <a:r>
              <a:rPr lang="fr-FR" sz="8000" dirty="0" err="1">
                <a:latin typeface="Balsamiq Sans" panose="02000603000000000000" pitchFamily="2" charset="0"/>
              </a:rPr>
              <a:t>ba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aking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dapat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gawin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pagpasok</a:t>
            </a:r>
            <a:r>
              <a:rPr lang="fr-FR" sz="8000" dirty="0">
                <a:latin typeface="Balsamiq Sans" panose="02000603000000000000" pitchFamily="2" charset="0"/>
              </a:rPr>
              <a:t> ko </a:t>
            </a:r>
            <a:r>
              <a:rPr lang="fr-FR" sz="8000" dirty="0" err="1">
                <a:latin typeface="Balsamiq Sans" panose="02000603000000000000" pitchFamily="2" charset="0"/>
              </a:rPr>
              <a:t>bukas</a:t>
            </a:r>
            <a:r>
              <a:rPr lang="fr-FR" sz="8000" dirty="0">
                <a:latin typeface="Balsamiq Sans" panose="02000603000000000000" pitchFamily="2" charset="0"/>
              </a:rPr>
              <a:t> para </a:t>
            </a:r>
            <a:r>
              <a:rPr lang="fr-FR" sz="8000" dirty="0" err="1">
                <a:latin typeface="Balsamiq Sans" panose="02000603000000000000" pitchFamily="2" charset="0"/>
              </a:rPr>
              <a:t>maibsan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ang</a:t>
            </a:r>
            <a:r>
              <a:rPr lang="fr-FR" sz="8000" dirty="0">
                <a:latin typeface="Balsamiq Sans" panose="02000603000000000000" pitchFamily="2" charset="0"/>
              </a:rPr>
              <a:t> init?" </a:t>
            </a:r>
            <a:r>
              <a:rPr lang="fr-FR" sz="8000" dirty="0" err="1">
                <a:latin typeface="Balsamiq Sans" panose="02000603000000000000" pitchFamily="2" charset="0"/>
              </a:rPr>
              <a:t>tanong</a:t>
            </a:r>
            <a:r>
              <a:rPr lang="fr-FR" sz="8000" dirty="0">
                <a:latin typeface="Balsamiq Sans" panose="02000603000000000000" pitchFamily="2" charset="0"/>
              </a:rPr>
              <a:t> ni Marco sa </a:t>
            </a:r>
            <a:r>
              <a:rPr lang="fr-FR" sz="8000" dirty="0" err="1">
                <a:latin typeface="Balsamiq Sans" panose="02000603000000000000" pitchFamily="2" charset="0"/>
              </a:rPr>
              <a:t>kanyang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nanay</a:t>
            </a:r>
            <a:r>
              <a:rPr lang="fr-FR" sz="8000" dirty="0">
                <a:latin typeface="Balsamiq Sans" panose="02000603000000000000" pitchFamily="2" charset="0"/>
              </a:rPr>
              <a:t>. </a:t>
            </a: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48ECE4B6-481A-4799-89FA-01DCCA2DFCCD}"/>
              </a:ext>
            </a:extLst>
          </p:cNvPr>
          <p:cNvSpPr txBox="1"/>
          <p:nvPr/>
        </p:nvSpPr>
        <p:spPr>
          <a:xfrm>
            <a:off x="5962650" y="469900"/>
            <a:ext cx="900182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8000" dirty="0" err="1">
                <a:latin typeface="Balsamiq Sans" panose="02000603000000000000" pitchFamily="2" charset="0"/>
              </a:rPr>
              <a:t>Mainit</a:t>
            </a:r>
            <a:r>
              <a:rPr lang="fr-FR" sz="8000" dirty="0">
                <a:latin typeface="Balsamiq Sans" panose="02000603000000000000" pitchFamily="2" charset="0"/>
              </a:rPr>
              <a:t> sa </a:t>
            </a:r>
            <a:r>
              <a:rPr lang="fr-FR" sz="8000" dirty="0" err="1">
                <a:latin typeface="Balsamiq Sans" panose="02000603000000000000" pitchFamily="2" charset="0"/>
              </a:rPr>
              <a:t>Paaralan</a:t>
            </a:r>
            <a:endParaRPr lang="fr-FR" sz="80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2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66850" y="774700"/>
            <a:ext cx="18135600" cy="13542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8000" dirty="0">
                <a:latin typeface="Balsamiq Sans" panose="02000603000000000000" pitchFamily="2" charset="0"/>
              </a:rPr>
              <a:t>"</a:t>
            </a:r>
            <a:r>
              <a:rPr lang="fr-FR" sz="8000" dirty="0" err="1">
                <a:latin typeface="Balsamiq Sans" panose="02000603000000000000" pitchFamily="2" charset="0"/>
              </a:rPr>
              <a:t>Magdadala</a:t>
            </a:r>
            <a:r>
              <a:rPr lang="fr-FR" sz="8000" dirty="0">
                <a:latin typeface="Balsamiq Sans" panose="02000603000000000000" pitchFamily="2" charset="0"/>
              </a:rPr>
              <a:t> ka </a:t>
            </a:r>
            <a:r>
              <a:rPr lang="fr-FR" sz="8000" dirty="0" err="1">
                <a:latin typeface="Balsamiq Sans" panose="02000603000000000000" pitchFamily="2" charset="0"/>
              </a:rPr>
              <a:t>bukas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bimpo</a:t>
            </a:r>
            <a:r>
              <a:rPr lang="fr-FR" sz="8000" dirty="0">
                <a:latin typeface="Balsamiq Sans" panose="02000603000000000000" pitchFamily="2" charset="0"/>
              </a:rPr>
              <a:t>. </a:t>
            </a:r>
            <a:r>
              <a:rPr lang="fr-FR" sz="8000" dirty="0" err="1">
                <a:latin typeface="Balsamiq Sans" panose="02000603000000000000" pitchFamily="2" charset="0"/>
              </a:rPr>
              <a:t>Pupunasan</a:t>
            </a:r>
            <a:r>
              <a:rPr lang="fr-FR" sz="8000" dirty="0">
                <a:latin typeface="Balsamiq Sans" panose="02000603000000000000" pitchFamily="2" charset="0"/>
              </a:rPr>
              <a:t> mo </a:t>
            </a:r>
            <a:r>
              <a:rPr lang="fr-FR" sz="8000" dirty="0" err="1">
                <a:latin typeface="Balsamiq Sans" panose="02000603000000000000" pitchFamily="2" charset="0"/>
              </a:rPr>
              <a:t>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iyong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pawis</a:t>
            </a:r>
            <a:r>
              <a:rPr lang="fr-FR" sz="8000" dirty="0">
                <a:latin typeface="Balsamiq Sans" panose="02000603000000000000" pitchFamily="2" charset="0"/>
              </a:rPr>
              <a:t>. </a:t>
            </a:r>
            <a:r>
              <a:rPr lang="fr-FR" sz="8000" dirty="0" err="1">
                <a:latin typeface="Balsamiq Sans" panose="02000603000000000000" pitchFamily="2" charset="0"/>
              </a:rPr>
              <a:t>Iinom</a:t>
            </a:r>
            <a:r>
              <a:rPr lang="fr-FR" sz="8000" dirty="0">
                <a:latin typeface="Balsamiq Sans" panose="02000603000000000000" pitchFamily="2" charset="0"/>
              </a:rPr>
              <a:t> ka </a:t>
            </a:r>
            <a:r>
              <a:rPr lang="fr-FR" sz="8000" dirty="0" err="1">
                <a:latin typeface="Balsamiq Sans" panose="02000603000000000000" pitchFamily="2" charset="0"/>
              </a:rPr>
              <a:t>din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maraming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tubig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upang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mapalamig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katawan</a:t>
            </a:r>
            <a:r>
              <a:rPr lang="fr-FR" sz="8000" dirty="0">
                <a:latin typeface="Balsamiq Sans" panose="02000603000000000000" pitchFamily="2" charset="0"/>
              </a:rPr>
              <a:t> mo. </a:t>
            </a:r>
            <a:r>
              <a:rPr lang="fr-FR" sz="8000" dirty="0" err="1">
                <a:latin typeface="Balsamiq Sans" panose="02000603000000000000" pitchFamily="2" charset="0"/>
              </a:rPr>
              <a:t>Sisilong</a:t>
            </a:r>
            <a:r>
              <a:rPr lang="fr-FR" sz="8000" dirty="0">
                <a:latin typeface="Balsamiq Sans" panose="02000603000000000000" pitchFamily="2" charset="0"/>
              </a:rPr>
              <a:t> ka sa </a:t>
            </a:r>
            <a:r>
              <a:rPr lang="fr-FR" sz="8000" dirty="0" err="1">
                <a:latin typeface="Balsamiq Sans" panose="02000603000000000000" pitchFamily="2" charset="0"/>
              </a:rPr>
              <a:t>lilim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upang</a:t>
            </a:r>
            <a:r>
              <a:rPr lang="fr-FR" sz="8000" dirty="0">
                <a:latin typeface="Balsamiq Sans" panose="02000603000000000000" pitchFamily="2" charset="0"/>
              </a:rPr>
              <a:t> hindi </a:t>
            </a:r>
            <a:r>
              <a:rPr lang="fr-FR" sz="8000" dirty="0" err="1">
                <a:latin typeface="Balsamiq Sans" panose="02000603000000000000" pitchFamily="2" charset="0"/>
              </a:rPr>
              <a:t>maarawan</a:t>
            </a:r>
            <a:r>
              <a:rPr lang="fr-FR" sz="8000" dirty="0">
                <a:latin typeface="Balsamiq Sans" panose="02000603000000000000" pitchFamily="2" charset="0"/>
              </a:rPr>
              <a:t>. </a:t>
            </a:r>
            <a:r>
              <a:rPr lang="fr-FR" sz="8000" dirty="0" err="1">
                <a:latin typeface="Balsamiq Sans" panose="02000603000000000000" pitchFamily="2" charset="0"/>
              </a:rPr>
              <a:t>Hanggat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maaari</a:t>
            </a:r>
            <a:r>
              <a:rPr lang="fr-FR" sz="8000" dirty="0">
                <a:latin typeface="Balsamiq Sans" panose="02000603000000000000" pitchFamily="2" charset="0"/>
              </a:rPr>
              <a:t>, </a:t>
            </a:r>
            <a:r>
              <a:rPr lang="fr-FR" sz="8000" dirty="0" err="1">
                <a:latin typeface="Balsamiq Sans" panose="02000603000000000000" pitchFamily="2" charset="0"/>
              </a:rPr>
              <a:t>lalabas</a:t>
            </a:r>
            <a:r>
              <a:rPr lang="fr-FR" sz="8000" dirty="0">
                <a:latin typeface="Balsamiq Sans" panose="02000603000000000000" pitchFamily="2" charset="0"/>
              </a:rPr>
              <a:t> ka </a:t>
            </a:r>
            <a:r>
              <a:rPr lang="fr-FR" sz="8000" dirty="0" err="1">
                <a:latin typeface="Balsamiq Sans" panose="02000603000000000000" pitchFamily="2" charset="0"/>
              </a:rPr>
              <a:t>lamang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silid-aralan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kung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kinakailngan</a:t>
            </a:r>
            <a:r>
              <a:rPr lang="fr-FR" sz="8000" dirty="0">
                <a:latin typeface="Balsamiq Sans" panose="02000603000000000000" pitchFamily="2" charset="0"/>
              </a:rPr>
              <a:t>. </a:t>
            </a:r>
            <a:r>
              <a:rPr lang="fr-FR" sz="8000" dirty="0" err="1">
                <a:latin typeface="Balsamiq Sans" panose="02000603000000000000" pitchFamily="2" charset="0"/>
              </a:rPr>
              <a:t>Mananatili</a:t>
            </a:r>
            <a:r>
              <a:rPr lang="fr-FR" sz="8000" dirty="0">
                <a:latin typeface="Balsamiq Sans" panose="02000603000000000000" pitchFamily="2" charset="0"/>
              </a:rPr>
              <a:t> ka </a:t>
            </a:r>
            <a:r>
              <a:rPr lang="fr-FR" sz="8000" dirty="0" err="1">
                <a:latin typeface="Balsamiq Sans" panose="02000603000000000000" pitchFamily="2" charset="0"/>
              </a:rPr>
              <a:t>kung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saan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mayroong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electric</a:t>
            </a:r>
            <a:r>
              <a:rPr lang="fr-FR" sz="8000" dirty="0">
                <a:latin typeface="Balsamiq Sans" panose="02000603000000000000" pitchFamily="2" charset="0"/>
              </a:rPr>
              <a:t> fan para </a:t>
            </a:r>
            <a:r>
              <a:rPr lang="fr-FR" sz="8000" dirty="0" err="1">
                <a:latin typeface="Balsamiq Sans" panose="02000603000000000000" pitchFamily="2" charset="0"/>
              </a:rPr>
              <a:t>makapagpahinga</a:t>
            </a:r>
            <a:r>
              <a:rPr lang="fr-FR" sz="8000" dirty="0">
                <a:latin typeface="Balsamiq Sans" panose="02000603000000000000" pitchFamily="2" charset="0"/>
              </a:rPr>
              <a:t> at hindi </a:t>
            </a:r>
            <a:r>
              <a:rPr lang="fr-FR" sz="8000" dirty="0" err="1">
                <a:latin typeface="Balsamiq Sans" panose="02000603000000000000" pitchFamily="2" charset="0"/>
              </a:rPr>
              <a:t>masyadong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magpawis</a:t>
            </a:r>
            <a:r>
              <a:rPr lang="fr-FR" sz="8000" dirty="0">
                <a:latin typeface="Balsamiq Sans" panose="02000603000000000000" pitchFamily="2" charset="0"/>
              </a:rPr>
              <a:t>." </a:t>
            </a:r>
            <a:r>
              <a:rPr lang="fr-FR" sz="8000" dirty="0" err="1">
                <a:latin typeface="Balsamiq Sans" panose="02000603000000000000" pitchFamily="2" charset="0"/>
              </a:rPr>
              <a:t>sagot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nanay</a:t>
            </a:r>
            <a:r>
              <a:rPr lang="fr-FR" sz="8000" dirty="0">
                <a:latin typeface="Balsamiq Sans" panose="02000603000000000000" pitchFamily="2" charset="0"/>
              </a:rPr>
              <a:t> ni Marco</a:t>
            </a:r>
          </a:p>
        </p:txBody>
      </p:sp>
    </p:spTree>
    <p:extLst>
      <p:ext uri="{BB962C8B-B14F-4D97-AF65-F5344CB8AC3E}">
        <p14:creationId xmlns:p14="http://schemas.microsoft.com/office/powerpoint/2010/main" val="180283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66850" y="774700"/>
            <a:ext cx="18135600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8000" dirty="0">
                <a:latin typeface="Balsamiq Sans" panose="02000603000000000000" pitchFamily="2" charset="0"/>
              </a:rPr>
              <a:t>"</a:t>
            </a:r>
            <a:r>
              <a:rPr lang="fr-FR" sz="8000" dirty="0" err="1">
                <a:latin typeface="Balsamiq Sans" panose="02000603000000000000" pitchFamily="2" charset="0"/>
              </a:rPr>
              <a:t>Salamat</a:t>
            </a:r>
            <a:r>
              <a:rPr lang="fr-FR" sz="8000" dirty="0">
                <a:latin typeface="Balsamiq Sans" panose="02000603000000000000" pitchFamily="2" charset="0"/>
              </a:rPr>
              <a:t> po sa </a:t>
            </a:r>
            <a:r>
              <a:rPr lang="fr-FR" sz="8000" dirty="0" err="1">
                <a:latin typeface="Balsamiq Sans" panose="02000603000000000000" pitchFamily="2" charset="0"/>
              </a:rPr>
              <a:t>iyong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payo</a:t>
            </a:r>
            <a:r>
              <a:rPr lang="fr-FR" sz="8000" dirty="0">
                <a:latin typeface="Balsamiq Sans" panose="02000603000000000000" pitchFamily="2" charset="0"/>
              </a:rPr>
              <a:t>, </a:t>
            </a:r>
            <a:r>
              <a:rPr lang="fr-FR" sz="8000" dirty="0" err="1">
                <a:latin typeface="Balsamiq Sans" panose="02000603000000000000" pitchFamily="2" charset="0"/>
              </a:rPr>
              <a:t>nanay</a:t>
            </a:r>
            <a:r>
              <a:rPr lang="fr-FR" sz="8000" dirty="0">
                <a:latin typeface="Balsamiq Sans" panose="02000603000000000000" pitchFamily="2" charset="0"/>
              </a:rPr>
              <a:t>," "</a:t>
            </a:r>
            <a:r>
              <a:rPr lang="fr-FR" sz="8000" dirty="0" err="1">
                <a:latin typeface="Balsamiq Sans" panose="02000603000000000000" pitchFamily="2" charset="0"/>
              </a:rPr>
              <a:t>Makakatulong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iyan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sayo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anak</a:t>
            </a:r>
            <a:r>
              <a:rPr lang="fr-FR" sz="8000" dirty="0">
                <a:latin typeface="Balsamiq Sans" panose="02000603000000000000" pitchFamily="2" charset="0"/>
              </a:rPr>
              <a:t>, </a:t>
            </a:r>
            <a:r>
              <a:rPr lang="fr-FR" sz="8000" dirty="0" err="1">
                <a:latin typeface="Balsamiq Sans" panose="02000603000000000000" pitchFamily="2" charset="0"/>
              </a:rPr>
              <a:t>sundin</a:t>
            </a:r>
            <a:r>
              <a:rPr lang="fr-FR" sz="8000" dirty="0">
                <a:latin typeface="Balsamiq Sans" panose="02000603000000000000" pitchFamily="2" charset="0"/>
              </a:rPr>
              <a:t> mo </a:t>
            </a:r>
            <a:r>
              <a:rPr lang="fr-FR" sz="8000" dirty="0" err="1">
                <a:latin typeface="Balsamiq Sans" panose="02000603000000000000" pitchFamily="2" charset="0"/>
              </a:rPr>
              <a:t>lamang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aking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sinabi</a:t>
            </a:r>
            <a:r>
              <a:rPr lang="fr-FR" sz="8000" dirty="0">
                <a:latin typeface="Balsamiq Sans" panose="02000603000000000000" pitchFamily="2" charset="0"/>
              </a:rPr>
              <a:t>," </a:t>
            </a:r>
            <a:r>
              <a:rPr lang="fr-FR" sz="8000" dirty="0" err="1">
                <a:latin typeface="Balsamiq Sans" panose="02000603000000000000" pitchFamily="2" charset="0"/>
              </a:rPr>
              <a:t>tugon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nanay</a:t>
            </a:r>
            <a:r>
              <a:rPr lang="fr-FR" sz="8000" dirty="0">
                <a:latin typeface="Balsamiq Sans" panose="02000603000000000000" pitchFamily="2" charset="0"/>
              </a:rPr>
              <a:t> ni Marco. </a:t>
            </a:r>
          </a:p>
          <a:p>
            <a:r>
              <a:rPr lang="fr-FR" sz="8000" dirty="0">
                <a:latin typeface="Balsamiq Sans" panose="02000603000000000000" pitchFamily="2" charset="0"/>
              </a:rPr>
              <a:t>“</a:t>
            </a:r>
            <a:r>
              <a:rPr lang="fr-FR" sz="8000" dirty="0" err="1">
                <a:latin typeface="Balsamiq Sans" panose="02000603000000000000" pitchFamily="2" charset="0"/>
              </a:rPr>
              <a:t>Opo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nanay</a:t>
            </a:r>
            <a:r>
              <a:rPr lang="fr-FR" sz="8000" dirty="0">
                <a:latin typeface="Balsamiq Sans" panose="02000603000000000000" pitchFamily="2" charset="0"/>
              </a:rPr>
              <a:t>, </a:t>
            </a:r>
            <a:r>
              <a:rPr lang="fr-FR" sz="8000" dirty="0" err="1">
                <a:latin typeface="Balsamiq Sans" panose="02000603000000000000" pitchFamily="2" charset="0"/>
              </a:rPr>
              <a:t>susundin</a:t>
            </a:r>
            <a:r>
              <a:rPr lang="fr-FR" sz="8000" dirty="0">
                <a:latin typeface="Balsamiq Sans" panose="02000603000000000000" pitchFamily="2" charset="0"/>
              </a:rPr>
              <a:t> at </a:t>
            </a:r>
            <a:r>
              <a:rPr lang="fr-FR" sz="8000" dirty="0" err="1">
                <a:latin typeface="Balsamiq Sans" panose="02000603000000000000" pitchFamily="2" charset="0"/>
              </a:rPr>
              <a:t>gagawin</a:t>
            </a:r>
            <a:r>
              <a:rPr lang="fr-FR" sz="8000" dirty="0">
                <a:latin typeface="Balsamiq Sans" panose="02000603000000000000" pitchFamily="2" charset="0"/>
              </a:rPr>
              <a:t> ko po </a:t>
            </a:r>
            <a:r>
              <a:rPr lang="fr-FR" sz="8000" dirty="0" err="1">
                <a:latin typeface="Balsamiq Sans" panose="02000603000000000000" pitchFamily="2" charset="0"/>
              </a:rPr>
              <a:t>ang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inyong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mga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payo</a:t>
            </a:r>
            <a:r>
              <a:rPr lang="fr-FR" sz="8000" dirty="0">
                <a:latin typeface="Balsamiq Sans" panose="02000603000000000000" pitchFamily="2" charset="0"/>
              </a:rPr>
              <a:t>, </a:t>
            </a:r>
            <a:r>
              <a:rPr lang="fr-FR" sz="8000" dirty="0" err="1">
                <a:latin typeface="Balsamiq Sans" panose="02000603000000000000" pitchFamily="2" charset="0"/>
              </a:rPr>
              <a:t>maraming</a:t>
            </a:r>
            <a:r>
              <a:rPr lang="fr-FR" sz="8000" dirty="0">
                <a:latin typeface="Balsamiq Sans" panose="02000603000000000000" pitchFamily="2" charset="0"/>
              </a:rPr>
              <a:t> </a:t>
            </a:r>
            <a:r>
              <a:rPr lang="fr-FR" sz="8000" dirty="0" err="1">
                <a:latin typeface="Balsamiq Sans" panose="02000603000000000000" pitchFamily="2" charset="0"/>
              </a:rPr>
              <a:t>salamat</a:t>
            </a:r>
            <a:r>
              <a:rPr lang="fr-FR" sz="8000" dirty="0">
                <a:latin typeface="Balsamiq Sans" panose="02000603000000000000" pitchFamily="2" charset="0"/>
              </a:rPr>
              <a:t> po”</a:t>
            </a:r>
          </a:p>
        </p:txBody>
      </p:sp>
    </p:spTree>
    <p:extLst>
      <p:ext uri="{BB962C8B-B14F-4D97-AF65-F5344CB8AC3E}">
        <p14:creationId xmlns:p14="http://schemas.microsoft.com/office/powerpoint/2010/main" val="226933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66850" y="774700"/>
            <a:ext cx="18135600" cy="11818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71600" indent="-1371600">
              <a:buAutoNum type="arabicPeriod"/>
            </a:pPr>
            <a:r>
              <a:rPr lang="fr-FR" sz="9600" dirty="0">
                <a:latin typeface="Balsamiq Sans" panose="02000603000000000000" pitchFamily="2" charset="0"/>
              </a:rPr>
              <a:t>Ano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naging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tanong</a:t>
            </a:r>
            <a:r>
              <a:rPr lang="fr-FR" sz="9600" dirty="0">
                <a:latin typeface="Balsamiq Sans" panose="02000603000000000000" pitchFamily="2" charset="0"/>
              </a:rPr>
              <a:t> ni Marco sa </a:t>
            </a:r>
            <a:r>
              <a:rPr lang="fr-FR" sz="9600" dirty="0" err="1">
                <a:latin typeface="Balsamiq Sans" panose="02000603000000000000" pitchFamily="2" charset="0"/>
              </a:rPr>
              <a:t>kanyang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nanay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  <a:p>
            <a:endParaRPr lang="fr-FR" sz="9600" dirty="0">
              <a:latin typeface="Balsamiq Sans" panose="02000603000000000000" pitchFamily="2" charset="0"/>
            </a:endParaRPr>
          </a:p>
          <a:p>
            <a:r>
              <a:rPr lang="fr-FR" sz="9600" dirty="0">
                <a:latin typeface="Balsamiq Sans" panose="02000603000000000000" pitchFamily="2" charset="0"/>
              </a:rPr>
              <a:t>2. Ano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mga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payo</a:t>
            </a:r>
            <a:r>
              <a:rPr lang="fr-FR" sz="9600" dirty="0">
                <a:latin typeface="Balsamiq Sans" panose="02000603000000000000" pitchFamily="2" charset="0"/>
              </a:rPr>
              <a:t> na </a:t>
            </a:r>
            <a:r>
              <a:rPr lang="fr-FR" sz="9600" dirty="0" err="1">
                <a:latin typeface="Balsamiq Sans" panose="02000603000000000000" pitchFamily="2" charset="0"/>
              </a:rPr>
              <a:t>ibinigay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nanay</a:t>
            </a:r>
            <a:r>
              <a:rPr lang="fr-FR" sz="9600" dirty="0">
                <a:latin typeface="Balsamiq Sans" panose="02000603000000000000" pitchFamily="2" charset="0"/>
              </a:rPr>
              <a:t> ni Marco </a:t>
            </a:r>
            <a:r>
              <a:rPr lang="fr-FR" sz="9600" dirty="0" err="1">
                <a:latin typeface="Balsamiq Sans" panose="02000603000000000000" pitchFamily="2" charset="0"/>
              </a:rPr>
              <a:t>upang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maibsan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ang</a:t>
            </a:r>
            <a:r>
              <a:rPr lang="fr-FR" sz="9600" dirty="0">
                <a:latin typeface="Balsamiq Sans" panose="02000603000000000000" pitchFamily="2" charset="0"/>
              </a:rPr>
              <a:t> init na </a:t>
            </a:r>
            <a:r>
              <a:rPr lang="fr-FR" sz="9600" dirty="0" err="1">
                <a:latin typeface="Balsamiq Sans" panose="02000603000000000000" pitchFamily="2" charset="0"/>
              </a:rPr>
              <a:t>nararamdaman</a:t>
            </a:r>
            <a:r>
              <a:rPr lang="fr-FR" sz="9600" dirty="0">
                <a:latin typeface="Balsamiq Sans" panose="02000603000000000000" pitchFamily="2" charset="0"/>
              </a:rPr>
              <a:t> </a:t>
            </a:r>
            <a:r>
              <a:rPr lang="fr-FR" sz="9600" dirty="0" err="1">
                <a:latin typeface="Balsamiq Sans" panose="02000603000000000000" pitchFamily="2" charset="0"/>
              </a:rPr>
              <a:t>niya</a:t>
            </a:r>
            <a:r>
              <a:rPr lang="fr-FR" sz="9600" dirty="0">
                <a:latin typeface="Balsamiq Sans" panose="02000603000000000000" pitchFamily="2" charset="0"/>
              </a:rPr>
              <a:t> sa </a:t>
            </a:r>
            <a:r>
              <a:rPr lang="fr-FR" sz="9600" dirty="0" err="1">
                <a:latin typeface="Balsamiq Sans" panose="02000603000000000000" pitchFamily="2" charset="0"/>
              </a:rPr>
              <a:t>paaralan</a:t>
            </a:r>
            <a:r>
              <a:rPr lang="fr-FR" sz="9600" dirty="0">
                <a:latin typeface="Balsamiq Sans" panose="02000603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1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_mga_payo">
            <a:extLst>
              <a:ext uri="{FF2B5EF4-FFF2-40B4-BE49-F238E27FC236}">
                <a16:creationId xmlns:a16="http://schemas.microsoft.com/office/drawing/2014/main" id="{A37E8924-5011-4956-BC35-086580B584F5}"/>
              </a:ext>
            </a:extLst>
          </p:cNvPr>
          <p:cNvSpPr txBox="1"/>
          <p:nvPr/>
        </p:nvSpPr>
        <p:spPr>
          <a:xfrm>
            <a:off x="1466850" y="774700"/>
            <a:ext cx="18516600" cy="1523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6600" dirty="0" err="1">
                <a:latin typeface="Balsamiq Sans" panose="02000603000000000000" pitchFamily="2" charset="0"/>
              </a:rPr>
              <a:t>Basahin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natin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ang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mga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payo</a:t>
            </a:r>
            <a:r>
              <a:rPr lang="fr-FR" sz="6600" dirty="0">
                <a:latin typeface="Balsamiq Sans" panose="02000603000000000000" pitchFamily="2" charset="0"/>
              </a:rPr>
              <a:t> na </a:t>
            </a:r>
            <a:r>
              <a:rPr lang="fr-FR" sz="6600" dirty="0" err="1">
                <a:latin typeface="Balsamiq Sans" panose="02000603000000000000" pitchFamily="2" charset="0"/>
              </a:rPr>
              <a:t>ibinigay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nanay</a:t>
            </a:r>
            <a:r>
              <a:rPr lang="fr-FR" sz="6600" dirty="0">
                <a:latin typeface="Balsamiq Sans" panose="02000603000000000000" pitchFamily="2" charset="0"/>
              </a:rPr>
              <a:t> ni Marco para </a:t>
            </a:r>
            <a:r>
              <a:rPr lang="fr-FR" sz="6600" dirty="0" err="1">
                <a:latin typeface="Balsamiq Sans" panose="02000603000000000000" pitchFamily="2" charset="0"/>
              </a:rPr>
              <a:t>maibsan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ang</a:t>
            </a:r>
            <a:r>
              <a:rPr lang="fr-FR" sz="6600" dirty="0">
                <a:latin typeface="Balsamiq Sans" panose="02000603000000000000" pitchFamily="2" charset="0"/>
              </a:rPr>
              <a:t> init na </a:t>
            </a:r>
            <a:r>
              <a:rPr lang="fr-FR" sz="6600" dirty="0" err="1">
                <a:latin typeface="Balsamiq Sans" panose="02000603000000000000" pitchFamily="2" charset="0"/>
              </a:rPr>
              <a:t>nararamdaman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niya</a:t>
            </a:r>
            <a:r>
              <a:rPr lang="fr-FR" sz="6600" dirty="0">
                <a:latin typeface="Balsamiq Sans" panose="02000603000000000000" pitchFamily="2" charset="0"/>
              </a:rPr>
              <a:t> sa </a:t>
            </a:r>
            <a:r>
              <a:rPr lang="fr-FR" sz="6600" dirty="0" err="1">
                <a:latin typeface="Balsamiq Sans" panose="02000603000000000000" pitchFamily="2" charset="0"/>
              </a:rPr>
              <a:t>paaralan</a:t>
            </a:r>
            <a:r>
              <a:rPr lang="fr-FR" sz="6600" dirty="0">
                <a:latin typeface="Balsamiq Sans" panose="02000603000000000000" pitchFamily="2" charset="0"/>
              </a:rPr>
              <a:t>:</a:t>
            </a:r>
          </a:p>
          <a:p>
            <a:endParaRPr lang="fr-FR" sz="6600" dirty="0">
              <a:latin typeface="Balsamiq Sans" panose="02000603000000000000" pitchFamily="2" charset="0"/>
            </a:endParaRPr>
          </a:p>
          <a:p>
            <a:pPr marL="1371600" indent="-1371600">
              <a:buAutoNum type="arabicPeriod"/>
            </a:pPr>
            <a:r>
              <a:rPr lang="fr-FR" sz="6600" dirty="0" err="1">
                <a:latin typeface="Balsamiq Sans" panose="02000603000000000000" pitchFamily="2" charset="0"/>
              </a:rPr>
              <a:t>Magdadala</a:t>
            </a:r>
            <a:r>
              <a:rPr lang="fr-FR" sz="6600" dirty="0">
                <a:latin typeface="Balsamiq Sans" panose="02000603000000000000" pitchFamily="2" charset="0"/>
              </a:rPr>
              <a:t> ka </a:t>
            </a:r>
            <a:r>
              <a:rPr lang="fr-FR" sz="6600" dirty="0" err="1">
                <a:latin typeface="Balsamiq Sans" panose="02000603000000000000" pitchFamily="2" charset="0"/>
              </a:rPr>
              <a:t>bukas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bimpo</a:t>
            </a:r>
            <a:r>
              <a:rPr lang="fr-FR" sz="66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AutoNum type="arabicPeriod"/>
            </a:pPr>
            <a:r>
              <a:rPr lang="fr-FR" sz="6600" dirty="0" err="1">
                <a:latin typeface="Balsamiq Sans" panose="02000603000000000000" pitchFamily="2" charset="0"/>
              </a:rPr>
              <a:t>Pupunasan</a:t>
            </a:r>
            <a:r>
              <a:rPr lang="fr-FR" sz="6600" dirty="0">
                <a:latin typeface="Balsamiq Sans" panose="02000603000000000000" pitchFamily="2" charset="0"/>
              </a:rPr>
              <a:t> mo </a:t>
            </a:r>
            <a:r>
              <a:rPr lang="fr-FR" sz="6600" dirty="0" err="1">
                <a:latin typeface="Balsamiq Sans" panose="02000603000000000000" pitchFamily="2" charset="0"/>
              </a:rPr>
              <a:t>ang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iyong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pawis</a:t>
            </a:r>
            <a:r>
              <a:rPr lang="fr-FR" sz="66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AutoNum type="arabicPeriod"/>
            </a:pPr>
            <a:r>
              <a:rPr lang="fr-FR" sz="6600" dirty="0" err="1">
                <a:latin typeface="Balsamiq Sans" panose="02000603000000000000" pitchFamily="2" charset="0"/>
              </a:rPr>
              <a:t>Iinom</a:t>
            </a:r>
            <a:r>
              <a:rPr lang="fr-FR" sz="6600" dirty="0">
                <a:latin typeface="Balsamiq Sans" panose="02000603000000000000" pitchFamily="2" charset="0"/>
              </a:rPr>
              <a:t> ka </a:t>
            </a:r>
            <a:r>
              <a:rPr lang="fr-FR" sz="6600" dirty="0" err="1">
                <a:latin typeface="Balsamiq Sans" panose="02000603000000000000" pitchFamily="2" charset="0"/>
              </a:rPr>
              <a:t>din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maraming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tubig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upang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mapalamig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ang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katawan</a:t>
            </a:r>
            <a:r>
              <a:rPr lang="fr-FR" sz="6600" dirty="0">
                <a:latin typeface="Balsamiq Sans" panose="02000603000000000000" pitchFamily="2" charset="0"/>
              </a:rPr>
              <a:t> mo</a:t>
            </a:r>
          </a:p>
          <a:p>
            <a:pPr marL="1371600" indent="-1371600">
              <a:buAutoNum type="arabicPeriod"/>
            </a:pPr>
            <a:r>
              <a:rPr lang="fr-FR" sz="6600" dirty="0" err="1">
                <a:latin typeface="Balsamiq Sans" panose="02000603000000000000" pitchFamily="2" charset="0"/>
              </a:rPr>
              <a:t>Sisilong</a:t>
            </a:r>
            <a:r>
              <a:rPr lang="fr-FR" sz="6600" dirty="0">
                <a:latin typeface="Balsamiq Sans" panose="02000603000000000000" pitchFamily="2" charset="0"/>
              </a:rPr>
              <a:t> ka sa </a:t>
            </a:r>
            <a:r>
              <a:rPr lang="fr-FR" sz="6600" dirty="0" err="1">
                <a:latin typeface="Balsamiq Sans" panose="02000603000000000000" pitchFamily="2" charset="0"/>
              </a:rPr>
              <a:t>lilim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upang</a:t>
            </a:r>
            <a:r>
              <a:rPr lang="fr-FR" sz="6600" dirty="0">
                <a:latin typeface="Balsamiq Sans" panose="02000603000000000000" pitchFamily="2" charset="0"/>
              </a:rPr>
              <a:t> hindi </a:t>
            </a:r>
            <a:r>
              <a:rPr lang="fr-FR" sz="6600" dirty="0" err="1">
                <a:latin typeface="Balsamiq Sans" panose="02000603000000000000" pitchFamily="2" charset="0"/>
              </a:rPr>
              <a:t>maarawan</a:t>
            </a:r>
            <a:r>
              <a:rPr lang="fr-FR" sz="6600" dirty="0">
                <a:latin typeface="Balsamiq Sans" panose="02000603000000000000" pitchFamily="2" charset="0"/>
              </a:rPr>
              <a:t>. </a:t>
            </a:r>
          </a:p>
          <a:p>
            <a:pPr marL="1371600" indent="-1371600">
              <a:buAutoNum type="arabicPeriod"/>
            </a:pPr>
            <a:r>
              <a:rPr lang="fr-FR" sz="6600" dirty="0" err="1">
                <a:latin typeface="Balsamiq Sans" panose="02000603000000000000" pitchFamily="2" charset="0"/>
              </a:rPr>
              <a:t>Hanggat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maaari</a:t>
            </a:r>
            <a:r>
              <a:rPr lang="fr-FR" sz="6600" dirty="0">
                <a:latin typeface="Balsamiq Sans" panose="02000603000000000000" pitchFamily="2" charset="0"/>
              </a:rPr>
              <a:t>, </a:t>
            </a:r>
            <a:r>
              <a:rPr lang="fr-FR" sz="6600" dirty="0" err="1">
                <a:latin typeface="Balsamiq Sans" panose="02000603000000000000" pitchFamily="2" charset="0"/>
              </a:rPr>
              <a:t>lalabas</a:t>
            </a:r>
            <a:r>
              <a:rPr lang="fr-FR" sz="6600" dirty="0">
                <a:latin typeface="Balsamiq Sans" panose="02000603000000000000" pitchFamily="2" charset="0"/>
              </a:rPr>
              <a:t> ka </a:t>
            </a:r>
            <a:r>
              <a:rPr lang="fr-FR" sz="6600" dirty="0" err="1">
                <a:latin typeface="Balsamiq Sans" panose="02000603000000000000" pitchFamily="2" charset="0"/>
              </a:rPr>
              <a:t>lamang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silid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aralan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kung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kinakailangan</a:t>
            </a:r>
            <a:r>
              <a:rPr lang="fr-FR" sz="6600" dirty="0">
                <a:latin typeface="Balsamiq Sans" panose="02000603000000000000" pitchFamily="2" charset="0"/>
              </a:rPr>
              <a:t>.</a:t>
            </a:r>
          </a:p>
          <a:p>
            <a:pPr marL="1371600" indent="-1371600">
              <a:buAutoNum type="arabicPeriod"/>
            </a:pPr>
            <a:r>
              <a:rPr lang="fr-FR" sz="6600" dirty="0" err="1">
                <a:latin typeface="Balsamiq Sans" panose="02000603000000000000" pitchFamily="2" charset="0"/>
              </a:rPr>
              <a:t>Mananatili</a:t>
            </a:r>
            <a:r>
              <a:rPr lang="fr-FR" sz="6600" dirty="0">
                <a:latin typeface="Balsamiq Sans" panose="02000603000000000000" pitchFamily="2" charset="0"/>
              </a:rPr>
              <a:t> ka sa </a:t>
            </a:r>
            <a:r>
              <a:rPr lang="fr-FR" sz="6600" dirty="0" err="1">
                <a:latin typeface="Balsamiq Sans" panose="02000603000000000000" pitchFamily="2" charset="0"/>
              </a:rPr>
              <a:t>loob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silid-aralan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kung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saan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may</a:t>
            </a:r>
            <a:r>
              <a:rPr lang="fr-FR" sz="6600" dirty="0">
                <a:latin typeface="Balsamiq Sans" panose="02000603000000000000" pitchFamily="2" charset="0"/>
              </a:rPr>
              <a:t> </a:t>
            </a:r>
            <a:r>
              <a:rPr lang="fr-FR" sz="6600" dirty="0" err="1">
                <a:latin typeface="Balsamiq Sans" panose="02000603000000000000" pitchFamily="2" charset="0"/>
              </a:rPr>
              <a:t>electric</a:t>
            </a:r>
            <a:r>
              <a:rPr lang="fr-FR" sz="6600" dirty="0">
                <a:latin typeface="Balsamiq Sans" panose="02000603000000000000" pitchFamily="2" charset="0"/>
              </a:rPr>
              <a:t> fan</a:t>
            </a:r>
          </a:p>
          <a:p>
            <a:pPr marL="1371600" indent="-1371600">
              <a:buAutoNum type="arabicPeriod"/>
            </a:pPr>
            <a:endParaRPr lang="fr-FR" sz="6600" dirty="0">
              <a:latin typeface="Balsamiq Sans" panose="02000603000000000000" pitchFamily="2" charset="0"/>
            </a:endParaRPr>
          </a:p>
          <a:p>
            <a:endParaRPr lang="fr-FR" sz="6600" dirty="0">
              <a:latin typeface="Balsamiq San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1795</Words>
  <Application>Microsoft Office PowerPoint</Application>
  <PresentationFormat>Custom</PresentationFormat>
  <Paragraphs>304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Balsamiq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Attendance</dc:title>
  <dc:creator>PC136</dc:creator>
  <cp:lastModifiedBy>ANGIE MORALES</cp:lastModifiedBy>
  <cp:revision>141</cp:revision>
  <dcterms:created xsi:type="dcterms:W3CDTF">2006-08-16T00:00:00Z</dcterms:created>
  <dcterms:modified xsi:type="dcterms:W3CDTF">2023-05-01T23:22:07Z</dcterms:modified>
  <dc:identifier>DAFYtcJlG_4</dc:identifier>
</cp:coreProperties>
</file>