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d4e406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d4e406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5d4e406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5d4e406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5d4e406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5d4e406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5d4e406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5d4e406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5d4e406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5d4e406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d4e406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5d4e406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d4e406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5d4e406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ser-images.githubusercontent.com/94001814/190885304-2b33f910-c5e2-4358-9364-dec2dbeea3d7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23700" y="148375"/>
            <a:ext cx="4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Team: TouchTouch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21050" y="1116000"/>
            <a:ext cx="589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built models </a:t>
            </a: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</a:rPr>
              <a:t>should be able to find database images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that correspond to a </a:t>
            </a: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</a:rPr>
              <a:t>given query image.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384450" y="2275000"/>
            <a:ext cx="86334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</a:rPr>
              <a:t>Example:</a:t>
            </a:r>
            <a:endParaRPr b="1"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b="1" i="1" lang="en" sz="1800">
                <a:solidFill>
                  <a:srgbClr val="24292F"/>
                </a:solidFill>
                <a:highlight>
                  <a:srgbClr val="FFFFFF"/>
                </a:highlight>
              </a:rPr>
              <a:t>Query:</a:t>
            </a: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Consider you want to search images from your database which contains car 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b="1" i="1" lang="en" sz="1800">
                <a:solidFill>
                  <a:srgbClr val="24292F"/>
                </a:solidFill>
                <a:highlight>
                  <a:srgbClr val="FFFFFF"/>
                </a:highlight>
              </a:rPr>
              <a:t>Solution: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You provide an image of car then all images from database have car should be return.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3800" y="893775"/>
            <a:ext cx="91164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198150" y="1239150"/>
            <a:ext cx="28404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Problem Statement :</a:t>
            </a:r>
            <a:endParaRPr b="1" sz="2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819050" y="379150"/>
            <a:ext cx="395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47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024775" y="171250"/>
            <a:ext cx="4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Team: TouchTouch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5125" y="1402025"/>
            <a:ext cx="382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66" name="Google Shape;66;p14"/>
          <p:cNvSpPr txBox="1"/>
          <p:nvPr/>
        </p:nvSpPr>
        <p:spPr>
          <a:xfrm>
            <a:off x="4390650" y="1188350"/>
            <a:ext cx="61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Use of 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</a:rPr>
              <a:t>Content-Based Image Retrieval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6875" y="2463300"/>
            <a:ext cx="837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Content-based image retrieval (CBIR)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system for retrieving relevant images based on a given image.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13800" y="817750"/>
            <a:ext cx="91164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255850" y="1180700"/>
            <a:ext cx="40389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Solution to problem statement :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79300"/>
            <a:ext cx="4678175" cy="451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275400" y="542100"/>
            <a:ext cx="3709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process of the system will begin by extracting features on all images, whether it’s the query or the image database by using a feature extraction algorithm.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Then, the system will calculate similarities between the query with all images on the database.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At the end, the system will retrieve all the images that have a great similarity with the query.</a:t>
            </a:r>
            <a:endParaRPr sz="1800"/>
          </a:p>
        </p:txBody>
      </p:sp>
      <p:sp>
        <p:nvSpPr>
          <p:cNvPr id="76" name="Google Shape;76;p15"/>
          <p:cNvSpPr txBox="1"/>
          <p:nvPr/>
        </p:nvSpPr>
        <p:spPr>
          <a:xfrm>
            <a:off x="5836500" y="8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1"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low of the CBIR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461800" y="231575"/>
            <a:ext cx="42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Algorithm and Models Used :</a:t>
            </a:r>
            <a:endParaRPr b="1" sz="2000"/>
          </a:p>
        </p:txBody>
      </p:sp>
      <p:sp>
        <p:nvSpPr>
          <p:cNvPr id="82" name="Google Shape;82;p16"/>
          <p:cNvSpPr txBox="1"/>
          <p:nvPr/>
        </p:nvSpPr>
        <p:spPr>
          <a:xfrm>
            <a:off x="1269675" y="1435025"/>
            <a:ext cx="690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Feature Extraction : 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Convolutional neural network  </a:t>
            </a:r>
            <a:r>
              <a:rPr lang="en" sz="1800"/>
              <a:t>CNN :  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VGG-16 architecture and pretrained weight from the ImageNet.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●"/>
            </a:pPr>
            <a:r>
              <a:rPr b="1" lang="en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Similarity Calculation :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Euclidean distance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-27450" y="724175"/>
            <a:ext cx="91989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665150" y="83250"/>
            <a:ext cx="40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Project Screenshot</a:t>
            </a:r>
            <a:endParaRPr b="1"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541200" y="692400"/>
            <a:ext cx="80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</a:rPr>
              <a:t>Screen 1 :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Where user Uploads Image as a search query and hit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1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50" y="1369600"/>
            <a:ext cx="6888303" cy="354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 flipH="1" rot="10800000">
            <a:off x="16775" y="643700"/>
            <a:ext cx="9132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26475" y="2126625"/>
            <a:ext cx="55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950" y="1003800"/>
            <a:ext cx="6264138" cy="41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665150" y="0"/>
            <a:ext cx="40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Project Screenshot</a:t>
            </a:r>
            <a:endParaRPr b="1" sz="2000"/>
          </a:p>
        </p:txBody>
      </p:sp>
      <p:sp>
        <p:nvSpPr>
          <p:cNvPr id="99" name="Google Shape;99;p18"/>
          <p:cNvSpPr txBox="1"/>
          <p:nvPr/>
        </p:nvSpPr>
        <p:spPr>
          <a:xfrm>
            <a:off x="541200" y="577775"/>
            <a:ext cx="80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Screen 2 :</a:t>
            </a: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 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Where response of similar images are presented.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5550" y="492600"/>
            <a:ext cx="9132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18750" y="1731000"/>
            <a:ext cx="8506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24292F"/>
                </a:solidFill>
                <a:highlight>
                  <a:srgbClr val="FFFFFF"/>
                </a:highlight>
              </a:rPr>
              <a:t>Demo Video Link : </a:t>
            </a: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https://user-images.githubusercontent.com/94001814/190885304-2b33f910-c5e2-4358-9364-dec2dbeea3d7.mp4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