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0CE8A66-0FDB-4ED6-A972-1164D428DA3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Riak &amp; jQuery DataTables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Will they blend?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754880" y="1737360"/>
            <a:ext cx="4865400" cy="429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Tutorial Combining Two</a:t>
            </a:r>
            <a:endParaRPr/>
          </a:p>
          <a:p>
            <a:pPr algn="ctr"/>
            <a:r>
              <a:rPr lang="en-US" sz="3200">
                <a:latin typeface="Arial"/>
              </a:rPr>
              <a:t>Awesome Technologies</a:t>
            </a:r>
            <a:endParaRPr/>
          </a:p>
          <a:p>
            <a:pPr algn="ctr"/>
            <a:r>
              <a:rPr lang="en-US" sz="3200">
                <a:latin typeface="Arial"/>
              </a:rPr>
              <a:t>2015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74320" y="1666440"/>
            <a:ext cx="4348080" cy="47343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Agenda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jQuery DataTables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Getting Started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Overview of Features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Demo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Riak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Overview and Demo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Will they blend?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Helpful Resources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it?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DataTables is a plug-in for jQuery JavaScript Library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Highly flexible tool to add interactive controls to HTML tables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Open Source – MIT license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Available for free!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Getting Started with DataTables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586160"/>
            <a:ext cx="9071640" cy="69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Fetch the latest from OLEX (</a:t>
            </a:r>
            <a:r>
              <a:rPr lang="en-US" sz="3200">
                <a:latin typeface="Arial"/>
              </a:rPr>
              <a:t>http://s.f/olex</a:t>
            </a:r>
            <a:r>
              <a:rPr lang="en-US" sz="3200">
                <a:latin typeface="Arial"/>
              </a:rPr>
              <a:t>)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2194560"/>
            <a:ext cx="10028160" cy="5365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 of Features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jQuery DataTables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Getting Started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Overview of Features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Demo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Riak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Overview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Will they blend?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DataTables Demo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Helpful Resources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https://www.datatables.net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https://olex-secure.openlogic.com/packages/databales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