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1" r:id="rId1"/>
  </p:sldMasterIdLst>
  <p:notesMasterIdLst>
    <p:notesMasterId r:id="rId11"/>
  </p:notes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926F9-8531-4CC5-A6C9-7D7C9FF7CC3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66C5B00-3CDB-4AA6-BBB4-F13BA785C11D}">
      <dgm:prSet phldrT="[Text]"/>
      <dgm:spPr/>
      <dgm:t>
        <a:bodyPr/>
        <a:lstStyle/>
        <a:p>
          <a:pPr rtl="1"/>
          <a:r>
            <a:rPr lang="en-US" dirty="0" err="1" smtClean="0"/>
            <a:t>init</a:t>
          </a:r>
          <a:endParaRPr lang="fa-IR" dirty="0"/>
        </a:p>
      </dgm:t>
    </dgm:pt>
    <dgm:pt modelId="{47190B72-FA82-41B2-ABC1-D7BAAFEB4DBF}" type="parTrans" cxnId="{0C281356-C24C-4E28-84DC-2CAAA1F2B018}">
      <dgm:prSet/>
      <dgm:spPr/>
      <dgm:t>
        <a:bodyPr/>
        <a:lstStyle/>
        <a:p>
          <a:pPr rtl="1"/>
          <a:endParaRPr lang="fa-IR"/>
        </a:p>
      </dgm:t>
    </dgm:pt>
    <dgm:pt modelId="{305DE755-B36B-4CCC-AD8C-AEE07355DFA3}" type="sibTrans" cxnId="{0C281356-C24C-4E28-84DC-2CAAA1F2B018}">
      <dgm:prSet/>
      <dgm:spPr/>
      <dgm:t>
        <a:bodyPr/>
        <a:lstStyle/>
        <a:p>
          <a:pPr rtl="1"/>
          <a:endParaRPr lang="fa-IR"/>
        </a:p>
      </dgm:t>
    </dgm:pt>
    <dgm:pt modelId="{0934B1BA-527E-4278-81A8-728905FE543E}">
      <dgm:prSet phldrT="[Text]" custT="1"/>
      <dgm:spPr/>
      <dgm:t>
        <a:bodyPr/>
        <a:lstStyle/>
        <a:p>
          <a:pPr rtl="1"/>
          <a:r>
            <a:rPr lang="fa-IR" sz="2400" dirty="0" smtClean="0"/>
            <a:t>پوشه جدید</a:t>
          </a:r>
          <a:endParaRPr lang="fa-IR" sz="2400" dirty="0"/>
        </a:p>
      </dgm:t>
    </dgm:pt>
    <dgm:pt modelId="{B4B23A17-7467-46A4-BAA5-1810F87212C2}" type="parTrans" cxnId="{FD84259D-A913-4D61-B291-74931BC3A5A2}">
      <dgm:prSet/>
      <dgm:spPr/>
      <dgm:t>
        <a:bodyPr/>
        <a:lstStyle/>
        <a:p>
          <a:pPr rtl="1"/>
          <a:endParaRPr lang="fa-IR"/>
        </a:p>
      </dgm:t>
    </dgm:pt>
    <dgm:pt modelId="{7A615AE8-B054-4DF7-A776-C1D26FB994A0}" type="sibTrans" cxnId="{FD84259D-A913-4D61-B291-74931BC3A5A2}">
      <dgm:prSet/>
      <dgm:spPr/>
      <dgm:t>
        <a:bodyPr/>
        <a:lstStyle/>
        <a:p>
          <a:pPr rtl="1"/>
          <a:endParaRPr lang="fa-IR"/>
        </a:p>
      </dgm:t>
    </dgm:pt>
    <dgm:pt modelId="{9F04BF8A-7227-4EEB-8B85-D68CEE791D41}">
      <dgm:prSet phldrT="[Text]" custT="1"/>
      <dgm:spPr/>
      <dgm:t>
        <a:bodyPr/>
        <a:lstStyle/>
        <a:p>
          <a:pPr rtl="0"/>
          <a:r>
            <a:rPr lang="en-US" sz="2400" dirty="0" smtClean="0"/>
            <a:t>branch -M main</a:t>
          </a:r>
          <a:endParaRPr lang="fa-IR" sz="2400" dirty="0"/>
        </a:p>
      </dgm:t>
    </dgm:pt>
    <dgm:pt modelId="{BA9AC0E1-2AB3-4C1A-A972-97106418AF24}" type="parTrans" cxnId="{22755F00-B241-4579-ADFF-D1D3AD7FDABD}">
      <dgm:prSet/>
      <dgm:spPr/>
      <dgm:t>
        <a:bodyPr/>
        <a:lstStyle/>
        <a:p>
          <a:pPr rtl="1"/>
          <a:endParaRPr lang="fa-IR"/>
        </a:p>
      </dgm:t>
    </dgm:pt>
    <dgm:pt modelId="{0E6C45FE-E7F9-4DAC-8B99-63B98B52851D}" type="sibTrans" cxnId="{22755F00-B241-4579-ADFF-D1D3AD7FDABD}">
      <dgm:prSet/>
      <dgm:spPr/>
      <dgm:t>
        <a:bodyPr/>
        <a:lstStyle/>
        <a:p>
          <a:pPr rtl="1"/>
          <a:endParaRPr lang="fa-IR"/>
        </a:p>
      </dgm:t>
    </dgm:pt>
    <dgm:pt modelId="{A2262202-7E42-4F3D-AF95-D7F190F13563}">
      <dgm:prSet phldrT="[Text]"/>
      <dgm:spPr/>
      <dgm:t>
        <a:bodyPr/>
        <a:lstStyle/>
        <a:p>
          <a:pPr rtl="1"/>
          <a:r>
            <a:rPr lang="en-US" dirty="0" smtClean="0"/>
            <a:t>Add .</a:t>
          </a:r>
          <a:endParaRPr lang="fa-IR" dirty="0"/>
        </a:p>
      </dgm:t>
    </dgm:pt>
    <dgm:pt modelId="{466C6060-504E-463A-85C8-B9B87AACBC9D}" type="parTrans" cxnId="{BB365A44-A58A-4A7E-95FE-2CF3EC613CE4}">
      <dgm:prSet/>
      <dgm:spPr/>
      <dgm:t>
        <a:bodyPr/>
        <a:lstStyle/>
        <a:p>
          <a:pPr rtl="1"/>
          <a:endParaRPr lang="fa-IR"/>
        </a:p>
      </dgm:t>
    </dgm:pt>
    <dgm:pt modelId="{6C30C94D-EA35-46B3-B30A-5F4FB5C006B1}" type="sibTrans" cxnId="{BB365A44-A58A-4A7E-95FE-2CF3EC613CE4}">
      <dgm:prSet/>
      <dgm:spPr/>
      <dgm:t>
        <a:bodyPr/>
        <a:lstStyle/>
        <a:p>
          <a:pPr rtl="1"/>
          <a:endParaRPr lang="fa-IR"/>
        </a:p>
      </dgm:t>
    </dgm:pt>
    <dgm:pt modelId="{F4B59350-EA6D-4140-BC50-8C8083E04D09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Commit –m “message”</a:t>
          </a:r>
          <a:endParaRPr lang="fa-IR" sz="4200" dirty="0"/>
        </a:p>
      </dgm:t>
    </dgm:pt>
    <dgm:pt modelId="{3576D20B-97FF-4018-BCB4-66C44AEB3F46}" type="parTrans" cxnId="{ABE360F3-FA39-4B72-8644-6B09279E0DF5}">
      <dgm:prSet/>
      <dgm:spPr/>
      <dgm:t>
        <a:bodyPr/>
        <a:lstStyle/>
        <a:p>
          <a:pPr rtl="1"/>
          <a:endParaRPr lang="fa-IR"/>
        </a:p>
      </dgm:t>
    </dgm:pt>
    <dgm:pt modelId="{96E320B2-9CCE-476C-AF2A-EB64503AFF9E}" type="sibTrans" cxnId="{ABE360F3-FA39-4B72-8644-6B09279E0DF5}">
      <dgm:prSet/>
      <dgm:spPr/>
      <dgm:t>
        <a:bodyPr/>
        <a:lstStyle/>
        <a:p>
          <a:pPr rtl="1"/>
          <a:endParaRPr lang="fa-IR"/>
        </a:p>
      </dgm:t>
    </dgm:pt>
    <dgm:pt modelId="{A4A3BAE3-EF88-49D3-AC23-F4407A1E898F}">
      <dgm:prSet phldrT="[Text]" custT="1"/>
      <dgm:spPr/>
      <dgm:t>
        <a:bodyPr/>
        <a:lstStyle/>
        <a:p>
          <a:pPr rtl="1"/>
          <a:r>
            <a:rPr lang="en-US" sz="1400" dirty="0" smtClean="0"/>
            <a:t>nothing to commit</a:t>
          </a:r>
          <a:endParaRPr lang="fa-IR" sz="1400" dirty="0"/>
        </a:p>
      </dgm:t>
    </dgm:pt>
    <dgm:pt modelId="{61D3DCBB-0DC1-442F-85E0-DB19F1D62D42}" type="parTrans" cxnId="{198706F5-9325-4246-8A9B-4CACCAE0ED79}">
      <dgm:prSet/>
      <dgm:spPr/>
      <dgm:t>
        <a:bodyPr/>
        <a:lstStyle/>
        <a:p>
          <a:pPr rtl="1"/>
          <a:endParaRPr lang="fa-IR"/>
        </a:p>
      </dgm:t>
    </dgm:pt>
    <dgm:pt modelId="{D3CC1882-A097-4FC3-9F46-A500A77069C7}" type="sibTrans" cxnId="{198706F5-9325-4246-8A9B-4CACCAE0ED79}">
      <dgm:prSet/>
      <dgm:spPr/>
      <dgm:t>
        <a:bodyPr/>
        <a:lstStyle/>
        <a:p>
          <a:pPr rtl="1"/>
          <a:endParaRPr lang="fa-IR"/>
        </a:p>
      </dgm:t>
    </dgm:pt>
    <dgm:pt modelId="{41A3FE9B-72CC-4AF6-BF73-341556E7B01E}">
      <dgm:prSet phldrT="[Text]" custT="1"/>
      <dgm:spPr/>
      <dgm:t>
        <a:bodyPr/>
        <a:lstStyle/>
        <a:p>
          <a:pPr rtl="1"/>
          <a:r>
            <a:rPr lang="en-US" sz="1200" dirty="0" smtClean="0"/>
            <a:t>Default branch: master</a:t>
          </a:r>
          <a:endParaRPr lang="fa-IR" sz="1200" dirty="0"/>
        </a:p>
      </dgm:t>
    </dgm:pt>
    <dgm:pt modelId="{682C316D-2ACA-4E77-AD05-EB7D9615A6D4}" type="parTrans" cxnId="{2E40551A-06F8-4969-9792-EC3C66CCC4AC}">
      <dgm:prSet/>
      <dgm:spPr/>
      <dgm:t>
        <a:bodyPr/>
        <a:lstStyle/>
        <a:p>
          <a:pPr rtl="1"/>
          <a:endParaRPr lang="fa-IR"/>
        </a:p>
      </dgm:t>
    </dgm:pt>
    <dgm:pt modelId="{319D5DF3-C391-4650-9DED-9F57E284D074}" type="sibTrans" cxnId="{2E40551A-06F8-4969-9792-EC3C66CCC4AC}">
      <dgm:prSet/>
      <dgm:spPr/>
      <dgm:t>
        <a:bodyPr/>
        <a:lstStyle/>
        <a:p>
          <a:pPr rtl="1"/>
          <a:endParaRPr lang="fa-IR"/>
        </a:p>
      </dgm:t>
    </dgm:pt>
    <dgm:pt modelId="{50B5C324-DA1A-4239-99FA-99102AD3ABCB}">
      <dgm:prSet phldrT="[Text]" custT="1"/>
      <dgm:spPr/>
      <dgm:t>
        <a:bodyPr lIns="0" tIns="91440" rIns="0" bIns="91440"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dirty="0" smtClean="0"/>
            <a:t>Branch : </a:t>
          </a:r>
          <a:r>
            <a:rPr lang="en-US" sz="1400" dirty="0" smtClean="0"/>
            <a:t>main</a:t>
          </a:r>
          <a:endParaRPr lang="fa-IR" sz="1400" dirty="0"/>
        </a:p>
      </dgm:t>
    </dgm:pt>
    <dgm:pt modelId="{DDEF45C3-CD4A-4AC9-B7F5-BCC58DD3E281}" type="parTrans" cxnId="{2801716C-2E6E-43BC-B4AA-F642386AE3A5}">
      <dgm:prSet/>
      <dgm:spPr/>
      <dgm:t>
        <a:bodyPr/>
        <a:lstStyle/>
        <a:p>
          <a:pPr rtl="1"/>
          <a:endParaRPr lang="fa-IR"/>
        </a:p>
      </dgm:t>
    </dgm:pt>
    <dgm:pt modelId="{4B8FEB5D-D886-4714-B30C-AA36EC0722E5}" type="sibTrans" cxnId="{2801716C-2E6E-43BC-B4AA-F642386AE3A5}">
      <dgm:prSet/>
      <dgm:spPr/>
      <dgm:t>
        <a:bodyPr/>
        <a:lstStyle/>
        <a:p>
          <a:pPr rtl="1"/>
          <a:endParaRPr lang="fa-IR"/>
        </a:p>
      </dgm:t>
    </dgm:pt>
    <dgm:pt modelId="{3DA4F96C-3ABB-4ED5-874F-865CCDCD17CC}">
      <dgm:prSet phldrT="[Text]" custT="1"/>
      <dgm:spPr/>
      <dgm:t>
        <a:bodyPr lIns="0" tIns="91440" rIns="0" bIns="91440"/>
        <a:lstStyle/>
        <a:p>
          <a:pPr marL="285750" marR="0" lvl="1" indent="0" defTabSz="1866900" rtl="1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fa-IR" sz="1400" dirty="0" smtClean="0"/>
            <a:t>ایجاد و تغییر محتوا</a:t>
          </a:r>
          <a:endParaRPr lang="fa-IR" sz="1400" dirty="0"/>
        </a:p>
      </dgm:t>
    </dgm:pt>
    <dgm:pt modelId="{04261F55-4E67-4090-AE9E-FEC55C2E31BF}" type="sibTrans" cxnId="{0FF2E7DC-8138-40B5-99E8-53D05852C569}">
      <dgm:prSet/>
      <dgm:spPr/>
      <dgm:t>
        <a:bodyPr/>
        <a:lstStyle/>
        <a:p>
          <a:pPr rtl="1"/>
          <a:endParaRPr lang="fa-IR"/>
        </a:p>
      </dgm:t>
    </dgm:pt>
    <dgm:pt modelId="{B31B4495-EB6A-44F4-ACBE-124D560C9651}" type="parTrans" cxnId="{0FF2E7DC-8138-40B5-99E8-53D05852C569}">
      <dgm:prSet/>
      <dgm:spPr/>
      <dgm:t>
        <a:bodyPr/>
        <a:lstStyle/>
        <a:p>
          <a:pPr rtl="1"/>
          <a:endParaRPr lang="fa-IR"/>
        </a:p>
      </dgm:t>
    </dgm:pt>
    <dgm:pt modelId="{D9E8831A-5533-4DCD-85BD-3D41AFDEAD6A}">
      <dgm:prSet phldrT="[Text]" custT="1"/>
      <dgm:spPr/>
      <dgm:t>
        <a:bodyPr lIns="0" tIns="91440" rIns="0" bIns="91440"/>
        <a:lstStyle/>
        <a:p>
          <a:pPr marL="285750" marR="0" lvl="1" indent="0" defTabSz="1866900" rtl="1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r>
            <a:rPr lang="en-US" sz="1400" dirty="0" err="1" smtClean="0"/>
            <a:t>Fileis</a:t>
          </a:r>
          <a:r>
            <a:rPr lang="en-US" sz="1400" dirty="0" smtClean="0"/>
            <a:t> on Untracked state</a:t>
          </a:r>
          <a:endParaRPr lang="fa-IR" sz="1400" dirty="0"/>
        </a:p>
      </dgm:t>
    </dgm:pt>
    <dgm:pt modelId="{254E266D-1E71-452C-9EA0-BDF15BB64C80}" type="parTrans" cxnId="{E000AF75-D00D-4535-BB39-67EBA4E7C813}">
      <dgm:prSet/>
      <dgm:spPr/>
      <dgm:t>
        <a:bodyPr/>
        <a:lstStyle/>
        <a:p>
          <a:pPr rtl="1"/>
          <a:endParaRPr lang="fa-IR"/>
        </a:p>
      </dgm:t>
    </dgm:pt>
    <dgm:pt modelId="{6C92AED0-F06C-4D3A-93D0-F02999D834AB}" type="sibTrans" cxnId="{E000AF75-D00D-4535-BB39-67EBA4E7C813}">
      <dgm:prSet/>
      <dgm:spPr/>
      <dgm:t>
        <a:bodyPr/>
        <a:lstStyle/>
        <a:p>
          <a:pPr rtl="1"/>
          <a:endParaRPr lang="fa-IR"/>
        </a:p>
      </dgm:t>
    </dgm:pt>
    <dgm:pt modelId="{DC4F6EDD-8A31-4A63-ABB1-194BABA76BA9}">
      <dgm:prSet phldrT="[Text]" custT="1"/>
      <dgm:spPr/>
      <dgm:t>
        <a:bodyPr/>
        <a:lstStyle/>
        <a:p>
          <a:pPr rtl="1"/>
          <a:r>
            <a:rPr lang="en-US" sz="2000" dirty="0" smtClean="0"/>
            <a:t>not a </a:t>
          </a:r>
          <a:r>
            <a:rPr lang="en-US" sz="2000" dirty="0" err="1" smtClean="0"/>
            <a:t>git</a:t>
          </a:r>
          <a:r>
            <a:rPr lang="en-US" sz="2000" dirty="0" smtClean="0"/>
            <a:t> repo</a:t>
          </a:r>
          <a:endParaRPr lang="fa-IR" sz="2000" dirty="0"/>
        </a:p>
      </dgm:t>
    </dgm:pt>
    <dgm:pt modelId="{45AC374A-48BF-4EBD-B201-D515CBAB0A70}" type="parTrans" cxnId="{2EADEE16-FDB9-4901-87BF-14DA66E6D3FB}">
      <dgm:prSet/>
      <dgm:spPr/>
      <dgm:t>
        <a:bodyPr/>
        <a:lstStyle/>
        <a:p>
          <a:pPr rtl="1"/>
          <a:endParaRPr lang="fa-IR"/>
        </a:p>
      </dgm:t>
    </dgm:pt>
    <dgm:pt modelId="{8BB9E46A-E289-4C32-9EF3-5FA1DF8EEA3E}" type="sibTrans" cxnId="{2EADEE16-FDB9-4901-87BF-14DA66E6D3FB}">
      <dgm:prSet/>
      <dgm:spPr/>
      <dgm:t>
        <a:bodyPr/>
        <a:lstStyle/>
        <a:p>
          <a:pPr rtl="1"/>
          <a:endParaRPr lang="fa-IR"/>
        </a:p>
      </dgm:t>
    </dgm:pt>
    <dgm:pt modelId="{C8813147-9ED3-45E4-8548-6F02F3A6D887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File added to Stage</a:t>
          </a:r>
          <a:endParaRPr lang="fa-IR" sz="4200" dirty="0"/>
        </a:p>
      </dgm:t>
    </dgm:pt>
    <dgm:pt modelId="{7A90E1F2-44B1-4378-B382-6F90A679D9BA}" type="parTrans" cxnId="{EFA29FEC-4633-4367-9BF2-54AC768C4FDE}">
      <dgm:prSet/>
      <dgm:spPr/>
      <dgm:t>
        <a:bodyPr/>
        <a:lstStyle/>
        <a:p>
          <a:pPr rtl="1"/>
          <a:endParaRPr lang="fa-IR"/>
        </a:p>
      </dgm:t>
    </dgm:pt>
    <dgm:pt modelId="{AF347BFF-1CFE-48EF-8952-9C5C2CC46CE4}" type="sibTrans" cxnId="{EFA29FEC-4633-4367-9BF2-54AC768C4FDE}">
      <dgm:prSet/>
      <dgm:spPr/>
      <dgm:t>
        <a:bodyPr/>
        <a:lstStyle/>
        <a:p>
          <a:pPr rtl="1"/>
          <a:endParaRPr lang="fa-IR"/>
        </a:p>
      </dgm:t>
    </dgm:pt>
    <dgm:pt modelId="{13F4C758-A6E3-4B73-89B0-92BD9AFD97EB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…</a:t>
          </a:r>
          <a:endParaRPr lang="fa-IR" sz="4200" dirty="0"/>
        </a:p>
      </dgm:t>
    </dgm:pt>
    <dgm:pt modelId="{4F1A9C4C-A2C9-4690-BADD-3BF2FB8DE8AE}" type="parTrans" cxnId="{6C9576F0-6211-4B09-A807-C89221E12F00}">
      <dgm:prSet/>
      <dgm:spPr/>
      <dgm:t>
        <a:bodyPr/>
        <a:lstStyle/>
        <a:p>
          <a:pPr rtl="1"/>
          <a:endParaRPr lang="fa-IR"/>
        </a:p>
      </dgm:t>
    </dgm:pt>
    <dgm:pt modelId="{112854F0-9BF4-41CB-9C6A-D62E56336236}" type="sibTrans" cxnId="{6C9576F0-6211-4B09-A807-C89221E12F00}">
      <dgm:prSet/>
      <dgm:spPr/>
      <dgm:t>
        <a:bodyPr/>
        <a:lstStyle/>
        <a:p>
          <a:pPr rtl="1"/>
          <a:endParaRPr lang="fa-IR"/>
        </a:p>
      </dgm:t>
    </dgm:pt>
    <dgm:pt modelId="{748D39ED-7B26-48BF-8B16-0412EB29651C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Changes to be committed</a:t>
          </a:r>
          <a:endParaRPr lang="fa-IR" sz="4200" dirty="0"/>
        </a:p>
      </dgm:t>
    </dgm:pt>
    <dgm:pt modelId="{2E38C34F-D5AC-4A02-BBCB-A583FB4D79BB}" type="parTrans" cxnId="{1DC6FF71-817F-4865-BE20-0647AFFA8127}">
      <dgm:prSet/>
      <dgm:spPr/>
      <dgm:t>
        <a:bodyPr/>
        <a:lstStyle/>
        <a:p>
          <a:pPr rtl="1"/>
          <a:endParaRPr lang="fa-IR"/>
        </a:p>
      </dgm:t>
    </dgm:pt>
    <dgm:pt modelId="{843354F9-1CFB-4221-A77B-64D0B30F3A69}" type="sibTrans" cxnId="{1DC6FF71-817F-4865-BE20-0647AFFA8127}">
      <dgm:prSet/>
      <dgm:spPr/>
      <dgm:t>
        <a:bodyPr/>
        <a:lstStyle/>
        <a:p>
          <a:pPr rtl="1"/>
          <a:endParaRPr lang="fa-IR"/>
        </a:p>
      </dgm:t>
    </dgm:pt>
    <dgm:pt modelId="{D38421BE-DDBC-49CB-AED2-287964664476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fa-IR" sz="4200" dirty="0"/>
        </a:p>
      </dgm:t>
    </dgm:pt>
    <dgm:pt modelId="{65AD0D7B-C549-4E36-B81C-0429C3E18892}" type="parTrans" cxnId="{71D27EB3-5B81-4664-B28F-4511EA78DBD1}">
      <dgm:prSet/>
      <dgm:spPr/>
      <dgm:t>
        <a:bodyPr/>
        <a:lstStyle/>
        <a:p>
          <a:pPr rtl="1"/>
          <a:endParaRPr lang="fa-IR"/>
        </a:p>
      </dgm:t>
    </dgm:pt>
    <dgm:pt modelId="{99A9E36C-87A7-42C0-88B8-EA02D2EBDAD6}" type="sibTrans" cxnId="{71D27EB3-5B81-4664-B28F-4511EA78DBD1}">
      <dgm:prSet/>
      <dgm:spPr/>
      <dgm:t>
        <a:bodyPr/>
        <a:lstStyle/>
        <a:p>
          <a:pPr rtl="1"/>
          <a:endParaRPr lang="fa-IR"/>
        </a:p>
      </dgm:t>
    </dgm:pt>
    <dgm:pt modelId="{25A322E1-21EC-4CF8-BD4D-EF32930C7176}" type="pres">
      <dgm:prSet presAssocID="{A2A926F9-8531-4CC5-A6C9-7D7C9FF7CC31}" presName="Name0" presStyleCnt="0">
        <dgm:presLayoutVars>
          <dgm:dir/>
          <dgm:animLvl val="lvl"/>
          <dgm:resizeHandles val="exact"/>
        </dgm:presLayoutVars>
      </dgm:prSet>
      <dgm:spPr/>
    </dgm:pt>
    <dgm:pt modelId="{1D6DE2A8-A28C-4867-B795-445969763C3A}" type="pres">
      <dgm:prSet presAssocID="{A2A926F9-8531-4CC5-A6C9-7D7C9FF7CC31}" presName="tSp" presStyleCnt="0"/>
      <dgm:spPr/>
    </dgm:pt>
    <dgm:pt modelId="{997EF3A9-3D47-434E-83CC-A32DCADC5AD9}" type="pres">
      <dgm:prSet presAssocID="{A2A926F9-8531-4CC5-A6C9-7D7C9FF7CC31}" presName="bSp" presStyleCnt="0"/>
      <dgm:spPr/>
    </dgm:pt>
    <dgm:pt modelId="{2102EDA7-8F2A-4B03-9D42-715FC5F9D715}" type="pres">
      <dgm:prSet presAssocID="{A2A926F9-8531-4CC5-A6C9-7D7C9FF7CC31}" presName="process" presStyleCnt="0"/>
      <dgm:spPr/>
    </dgm:pt>
    <dgm:pt modelId="{1E95619B-F433-459E-A394-E90C06EBDE11}" type="pres">
      <dgm:prSet presAssocID="{066C5B00-3CDB-4AA6-BBB4-F13BA785C11D}" presName="composite1" presStyleCnt="0"/>
      <dgm:spPr/>
    </dgm:pt>
    <dgm:pt modelId="{5D9F098D-A652-4DBF-AEC2-F8826B157EA2}" type="pres">
      <dgm:prSet presAssocID="{066C5B00-3CDB-4AA6-BBB4-F13BA785C11D}" presName="dummyNode1" presStyleLbl="node1" presStyleIdx="0" presStyleCnt="5"/>
      <dgm:spPr/>
    </dgm:pt>
    <dgm:pt modelId="{E1D3D842-CA6A-47CB-8F7B-7929C2A2714C}" type="pres">
      <dgm:prSet presAssocID="{066C5B00-3CDB-4AA6-BBB4-F13BA785C11D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77228B05-505E-4356-9921-A466CAE59DF5}" type="pres">
      <dgm:prSet presAssocID="{066C5B00-3CDB-4AA6-BBB4-F13BA785C11D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4BA0609-423E-4085-965B-A86A35AFA59F}" type="pres">
      <dgm:prSet presAssocID="{066C5B00-3CDB-4AA6-BBB4-F13BA785C11D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A43471C1-99B2-4769-8DAC-8251921C6018}" type="pres">
      <dgm:prSet presAssocID="{066C5B00-3CDB-4AA6-BBB4-F13BA785C11D}" presName="connSite1" presStyleCnt="0"/>
      <dgm:spPr/>
    </dgm:pt>
    <dgm:pt modelId="{EA2FAA03-E4C7-43E6-B1E6-C0FB13FC7D86}" type="pres">
      <dgm:prSet presAssocID="{305DE755-B36B-4CCC-AD8C-AEE07355DFA3}" presName="Name9" presStyleLbl="sibTrans2D1" presStyleIdx="0" presStyleCnt="4"/>
      <dgm:spPr/>
    </dgm:pt>
    <dgm:pt modelId="{A8F7F1FB-FADE-4421-8836-D2DE6F6DFDF6}" type="pres">
      <dgm:prSet presAssocID="{9F04BF8A-7227-4EEB-8B85-D68CEE791D41}" presName="composite2" presStyleCnt="0"/>
      <dgm:spPr/>
    </dgm:pt>
    <dgm:pt modelId="{7778459F-9F39-4254-998E-8F1B1F42390E}" type="pres">
      <dgm:prSet presAssocID="{9F04BF8A-7227-4EEB-8B85-D68CEE791D41}" presName="dummyNode2" presStyleLbl="node1" presStyleIdx="0" presStyleCnt="5"/>
      <dgm:spPr/>
    </dgm:pt>
    <dgm:pt modelId="{63A63B06-440B-496D-B57F-432C7040D3FB}" type="pres">
      <dgm:prSet presAssocID="{9F04BF8A-7227-4EEB-8B85-D68CEE791D41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CDD29FA8-03D4-4EA2-8226-C32DB48E36D6}" type="pres">
      <dgm:prSet presAssocID="{9F04BF8A-7227-4EEB-8B85-D68CEE791D41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4D090927-7351-4CC7-9320-CC547C765B7C}" type="pres">
      <dgm:prSet presAssocID="{9F04BF8A-7227-4EEB-8B85-D68CEE791D41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23609CEA-687F-4FD5-8E1F-C4E2B6CC9371}" type="pres">
      <dgm:prSet presAssocID="{9F04BF8A-7227-4EEB-8B85-D68CEE791D41}" presName="connSite2" presStyleCnt="0"/>
      <dgm:spPr/>
    </dgm:pt>
    <dgm:pt modelId="{E21FFBDD-543B-4157-92D4-8733E723684E}" type="pres">
      <dgm:prSet presAssocID="{0E6C45FE-E7F9-4DAC-8B99-63B98B52851D}" presName="Name18" presStyleLbl="sibTrans2D1" presStyleIdx="1" presStyleCnt="4"/>
      <dgm:spPr/>
    </dgm:pt>
    <dgm:pt modelId="{6C73246B-F024-46CC-957A-EFC0667534FA}" type="pres">
      <dgm:prSet presAssocID="{A2262202-7E42-4F3D-AF95-D7F190F13563}" presName="composite1" presStyleCnt="0"/>
      <dgm:spPr/>
    </dgm:pt>
    <dgm:pt modelId="{2E73DE8C-56C6-43B5-A189-3A6C95CFD266}" type="pres">
      <dgm:prSet presAssocID="{A2262202-7E42-4F3D-AF95-D7F190F13563}" presName="dummyNode1" presStyleLbl="node1" presStyleIdx="1" presStyleCnt="5"/>
      <dgm:spPr/>
    </dgm:pt>
    <dgm:pt modelId="{B81DDC8E-B451-42CF-86AD-D2528FD4C1B4}" type="pres">
      <dgm:prSet presAssocID="{A2262202-7E42-4F3D-AF95-D7F190F13563}" presName="childNode1" presStyleLbl="bgAcc1" presStyleIdx="2" presStyleCnt="5" custLinFactNeighborX="3323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3B33B88D-8B9C-490E-9792-9806F87A04FC}" type="pres">
      <dgm:prSet presAssocID="{A2262202-7E42-4F3D-AF95-D7F190F13563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5DE25BDD-9B7C-47A8-8871-1201AD892034}" type="pres">
      <dgm:prSet presAssocID="{A2262202-7E42-4F3D-AF95-D7F190F13563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D5D038C-A5C7-406B-80F0-6BA272EA5F94}" type="pres">
      <dgm:prSet presAssocID="{A2262202-7E42-4F3D-AF95-D7F190F13563}" presName="connSite1" presStyleCnt="0"/>
      <dgm:spPr/>
    </dgm:pt>
    <dgm:pt modelId="{5B46D8F4-93D6-4C70-8029-C8F0625AD448}" type="pres">
      <dgm:prSet presAssocID="{6C30C94D-EA35-46B3-B30A-5F4FB5C006B1}" presName="Name9" presStyleLbl="sibTrans2D1" presStyleIdx="2" presStyleCnt="4"/>
      <dgm:spPr/>
    </dgm:pt>
    <dgm:pt modelId="{1E6C333C-B6BE-494B-85BD-6C7D59E5ADA0}" type="pres">
      <dgm:prSet presAssocID="{F4B59350-EA6D-4140-BC50-8C8083E04D09}" presName="composite2" presStyleCnt="0"/>
      <dgm:spPr/>
    </dgm:pt>
    <dgm:pt modelId="{FB7204F0-CB96-4F52-96BF-E46ECED2C67E}" type="pres">
      <dgm:prSet presAssocID="{F4B59350-EA6D-4140-BC50-8C8083E04D09}" presName="dummyNode2" presStyleLbl="node1" presStyleIdx="2" presStyleCnt="5"/>
      <dgm:spPr/>
    </dgm:pt>
    <dgm:pt modelId="{5801BAE3-D1E2-4DE2-8BBC-0C99B8986181}" type="pres">
      <dgm:prSet presAssocID="{F4B59350-EA6D-4140-BC50-8C8083E04D09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FFF113F2-9B9F-408E-AB0D-3C07A6912978}" type="pres">
      <dgm:prSet presAssocID="{F4B59350-EA6D-4140-BC50-8C8083E04D09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02919D72-6B59-48A3-A719-A4F6F739EC20}" type="pres">
      <dgm:prSet presAssocID="{F4B59350-EA6D-4140-BC50-8C8083E04D09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F78DD9DF-9EA6-4981-A767-D6548432A448}" type="pres">
      <dgm:prSet presAssocID="{F4B59350-EA6D-4140-BC50-8C8083E04D09}" presName="connSite2" presStyleCnt="0"/>
      <dgm:spPr/>
    </dgm:pt>
    <dgm:pt modelId="{0100F0A7-C069-47E4-8FB8-EAD6FC47F211}" type="pres">
      <dgm:prSet presAssocID="{96E320B2-9CCE-476C-AF2A-EB64503AFF9E}" presName="Name18" presStyleLbl="sibTrans2D1" presStyleIdx="3" presStyleCnt="4"/>
      <dgm:spPr/>
    </dgm:pt>
    <dgm:pt modelId="{45087DDE-4182-44E6-8418-89DBC31582AD}" type="pres">
      <dgm:prSet presAssocID="{13F4C758-A6E3-4B73-89B0-92BD9AFD97EB}" presName="composite1" presStyleCnt="0"/>
      <dgm:spPr/>
    </dgm:pt>
    <dgm:pt modelId="{543DEAD0-24AE-4965-9323-1F7AD75B77FF}" type="pres">
      <dgm:prSet presAssocID="{13F4C758-A6E3-4B73-89B0-92BD9AFD97EB}" presName="dummyNode1" presStyleLbl="node1" presStyleIdx="3" presStyleCnt="5"/>
      <dgm:spPr/>
    </dgm:pt>
    <dgm:pt modelId="{80C7240C-7A44-4E4D-888A-260ECEA9D0FD}" type="pres">
      <dgm:prSet presAssocID="{13F4C758-A6E3-4B73-89B0-92BD9AFD97EB}" presName="childNode1" presStyleLbl="bgAcc1" presStyleIdx="4" presStyleCnt="5">
        <dgm:presLayoutVars>
          <dgm:bulletEnabled val="1"/>
        </dgm:presLayoutVars>
      </dgm:prSet>
      <dgm:spPr/>
    </dgm:pt>
    <dgm:pt modelId="{EA49C20C-ECA6-4F02-AD48-29F3CD51273C}" type="pres">
      <dgm:prSet presAssocID="{13F4C758-A6E3-4B73-89B0-92BD9AFD97EB}" presName="childNode1tx" presStyleLbl="bgAcc1" presStyleIdx="4" presStyleCnt="5">
        <dgm:presLayoutVars>
          <dgm:bulletEnabled val="1"/>
        </dgm:presLayoutVars>
      </dgm:prSet>
      <dgm:spPr/>
    </dgm:pt>
    <dgm:pt modelId="{61831F32-6127-4249-80DC-60C8E5325088}" type="pres">
      <dgm:prSet presAssocID="{13F4C758-A6E3-4B73-89B0-92BD9AFD97EB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A1749A7D-F717-4854-96CC-FA13A7FF4151}" type="pres">
      <dgm:prSet presAssocID="{13F4C758-A6E3-4B73-89B0-92BD9AFD97EB}" presName="connSite1" presStyleCnt="0"/>
      <dgm:spPr/>
    </dgm:pt>
  </dgm:ptLst>
  <dgm:cxnLst>
    <dgm:cxn modelId="{0C281356-C24C-4E28-84DC-2CAAA1F2B018}" srcId="{A2A926F9-8531-4CC5-A6C9-7D7C9FF7CC31}" destId="{066C5B00-3CDB-4AA6-BBB4-F13BA785C11D}" srcOrd="0" destOrd="0" parTransId="{47190B72-FA82-41B2-ABC1-D7BAAFEB4DBF}" sibTransId="{305DE755-B36B-4CCC-AD8C-AEE07355DFA3}"/>
    <dgm:cxn modelId="{1DC6FF71-817F-4865-BE20-0647AFFA8127}" srcId="{13F4C758-A6E3-4B73-89B0-92BD9AFD97EB}" destId="{748D39ED-7B26-48BF-8B16-0412EB29651C}" srcOrd="0" destOrd="0" parTransId="{2E38C34F-D5AC-4A02-BBCB-A583FB4D79BB}" sibTransId="{843354F9-1CFB-4221-A77B-64D0B30F3A69}"/>
    <dgm:cxn modelId="{7EF6A7DA-1391-4846-B272-DAB1DC5767B9}" type="presOf" srcId="{3DA4F96C-3ABB-4ED5-874F-865CCDCD17CC}" destId="{B81DDC8E-B451-42CF-86AD-D2528FD4C1B4}" srcOrd="0" destOrd="1" presId="urn:microsoft.com/office/officeart/2005/8/layout/hProcess4"/>
    <dgm:cxn modelId="{FA0EB1AD-084C-4AF6-891C-73CAF01FCDAE}" type="presOf" srcId="{96E320B2-9CCE-476C-AF2A-EB64503AFF9E}" destId="{0100F0A7-C069-47E4-8FB8-EAD6FC47F211}" srcOrd="0" destOrd="0" presId="urn:microsoft.com/office/officeart/2005/8/layout/hProcess4"/>
    <dgm:cxn modelId="{5F1CB0B8-8BD6-4F07-9139-4F0C646AAEA3}" type="presOf" srcId="{13F4C758-A6E3-4B73-89B0-92BD9AFD97EB}" destId="{61831F32-6127-4249-80DC-60C8E5325088}" srcOrd="0" destOrd="0" presId="urn:microsoft.com/office/officeart/2005/8/layout/hProcess4"/>
    <dgm:cxn modelId="{2E40551A-06F8-4969-9792-EC3C66CCC4AC}" srcId="{9F04BF8A-7227-4EEB-8B85-D68CEE791D41}" destId="{41A3FE9B-72CC-4AF6-BF73-341556E7B01E}" srcOrd="1" destOrd="0" parTransId="{682C316D-2ACA-4E77-AD05-EB7D9615A6D4}" sibTransId="{319D5DF3-C391-4650-9DED-9F57E284D074}"/>
    <dgm:cxn modelId="{6ACF0CF4-F2DB-45EF-BA72-5116F5C44CB9}" type="presOf" srcId="{0E6C45FE-E7F9-4DAC-8B99-63B98B52851D}" destId="{E21FFBDD-543B-4157-92D4-8733E723684E}" srcOrd="0" destOrd="0" presId="urn:microsoft.com/office/officeart/2005/8/layout/hProcess4"/>
    <dgm:cxn modelId="{1C0C8B37-71A3-4ECF-897F-B2DEDBBB3D9E}" type="presOf" srcId="{DC4F6EDD-8A31-4A63-ABB1-194BABA76BA9}" destId="{E1D3D842-CA6A-47CB-8F7B-7929C2A2714C}" srcOrd="0" destOrd="0" presId="urn:microsoft.com/office/officeart/2005/8/layout/hProcess4"/>
    <dgm:cxn modelId="{07C58E0A-907E-4E10-B48E-D3A9F3FFBA50}" type="presOf" srcId="{50B5C324-DA1A-4239-99FA-99102AD3ABCB}" destId="{B81DDC8E-B451-42CF-86AD-D2528FD4C1B4}" srcOrd="0" destOrd="0" presId="urn:microsoft.com/office/officeart/2005/8/layout/hProcess4"/>
    <dgm:cxn modelId="{0FF2E7DC-8138-40B5-99E8-53D05852C569}" srcId="{A2262202-7E42-4F3D-AF95-D7F190F13563}" destId="{3DA4F96C-3ABB-4ED5-874F-865CCDCD17CC}" srcOrd="1" destOrd="0" parTransId="{B31B4495-EB6A-44F4-ACBE-124D560C9651}" sibTransId="{04261F55-4E67-4090-AE9E-FEC55C2E31BF}"/>
    <dgm:cxn modelId="{DC7210EF-9880-48C4-867D-64EF28BA4237}" type="presOf" srcId="{D9E8831A-5533-4DCD-85BD-3D41AFDEAD6A}" destId="{B81DDC8E-B451-42CF-86AD-D2528FD4C1B4}" srcOrd="0" destOrd="2" presId="urn:microsoft.com/office/officeart/2005/8/layout/hProcess4"/>
    <dgm:cxn modelId="{ABE360F3-FA39-4B72-8644-6B09279E0DF5}" srcId="{A2A926F9-8531-4CC5-A6C9-7D7C9FF7CC31}" destId="{F4B59350-EA6D-4140-BC50-8C8083E04D09}" srcOrd="3" destOrd="0" parTransId="{3576D20B-97FF-4018-BCB4-66C44AEB3F46}" sibTransId="{96E320B2-9CCE-476C-AF2A-EB64503AFF9E}"/>
    <dgm:cxn modelId="{A27CC6F4-6970-450A-A670-D05E265E4D5C}" type="presOf" srcId="{A2262202-7E42-4F3D-AF95-D7F190F13563}" destId="{5DE25BDD-9B7C-47A8-8871-1201AD892034}" srcOrd="0" destOrd="0" presId="urn:microsoft.com/office/officeart/2005/8/layout/hProcess4"/>
    <dgm:cxn modelId="{ABEA4371-5249-4CBE-A6FF-ED97DFCECC93}" type="presOf" srcId="{C8813147-9ED3-45E4-8548-6F02F3A6D887}" destId="{5801BAE3-D1E2-4DE2-8BBC-0C99B8986181}" srcOrd="0" destOrd="0" presId="urn:microsoft.com/office/officeart/2005/8/layout/hProcess4"/>
    <dgm:cxn modelId="{4CFB62A8-DEE8-43FC-8C1B-086410E23810}" type="presOf" srcId="{D9E8831A-5533-4DCD-85BD-3D41AFDEAD6A}" destId="{3B33B88D-8B9C-490E-9792-9806F87A04FC}" srcOrd="1" destOrd="2" presId="urn:microsoft.com/office/officeart/2005/8/layout/hProcess4"/>
    <dgm:cxn modelId="{6D580FA6-584D-4B7F-86E8-293EBF03B482}" type="presOf" srcId="{0934B1BA-527E-4278-81A8-728905FE543E}" destId="{77228B05-505E-4356-9921-A466CAE59DF5}" srcOrd="1" destOrd="1" presId="urn:microsoft.com/office/officeart/2005/8/layout/hProcess4"/>
    <dgm:cxn modelId="{56966CF3-3B6A-454F-9EDF-BAA472AD913B}" type="presOf" srcId="{D38421BE-DDBC-49CB-AED2-287964664476}" destId="{80C7240C-7A44-4E4D-888A-260ECEA9D0FD}" srcOrd="0" destOrd="1" presId="urn:microsoft.com/office/officeart/2005/8/layout/hProcess4"/>
    <dgm:cxn modelId="{47FC7F8A-F264-4579-B155-9F1CCB1CE64F}" type="presOf" srcId="{0934B1BA-527E-4278-81A8-728905FE543E}" destId="{E1D3D842-CA6A-47CB-8F7B-7929C2A2714C}" srcOrd="0" destOrd="1" presId="urn:microsoft.com/office/officeart/2005/8/layout/hProcess4"/>
    <dgm:cxn modelId="{A649859A-9059-4909-A47B-18F4DD0E60FA}" type="presOf" srcId="{DC4F6EDD-8A31-4A63-ABB1-194BABA76BA9}" destId="{77228B05-505E-4356-9921-A466CAE59DF5}" srcOrd="1" destOrd="0" presId="urn:microsoft.com/office/officeart/2005/8/layout/hProcess4"/>
    <dgm:cxn modelId="{198706F5-9325-4246-8A9B-4CACCAE0ED79}" srcId="{9F04BF8A-7227-4EEB-8B85-D68CEE791D41}" destId="{A4A3BAE3-EF88-49D3-AC23-F4407A1E898F}" srcOrd="0" destOrd="0" parTransId="{61D3DCBB-0DC1-442F-85E0-DB19F1D62D42}" sibTransId="{D3CC1882-A097-4FC3-9F46-A500A77069C7}"/>
    <dgm:cxn modelId="{B02594B4-E991-41AD-88C8-97CA6E96CCBE}" type="presOf" srcId="{9F04BF8A-7227-4EEB-8B85-D68CEE791D41}" destId="{4D090927-7351-4CC7-9320-CC547C765B7C}" srcOrd="0" destOrd="0" presId="urn:microsoft.com/office/officeart/2005/8/layout/hProcess4"/>
    <dgm:cxn modelId="{FD84259D-A913-4D61-B291-74931BC3A5A2}" srcId="{066C5B00-3CDB-4AA6-BBB4-F13BA785C11D}" destId="{0934B1BA-527E-4278-81A8-728905FE543E}" srcOrd="1" destOrd="0" parTransId="{B4B23A17-7467-46A4-BAA5-1810F87212C2}" sibTransId="{7A615AE8-B054-4DF7-A776-C1D26FB994A0}"/>
    <dgm:cxn modelId="{AA3186AB-6C24-4186-B308-4D512588FAE8}" type="presOf" srcId="{305DE755-B36B-4CCC-AD8C-AEE07355DFA3}" destId="{EA2FAA03-E4C7-43E6-B1E6-C0FB13FC7D86}" srcOrd="0" destOrd="0" presId="urn:microsoft.com/office/officeart/2005/8/layout/hProcess4"/>
    <dgm:cxn modelId="{3F25B79E-A3CB-4542-9EA9-274C2DEBCC12}" type="presOf" srcId="{3DA4F96C-3ABB-4ED5-874F-865CCDCD17CC}" destId="{3B33B88D-8B9C-490E-9792-9806F87A04FC}" srcOrd="1" destOrd="1" presId="urn:microsoft.com/office/officeart/2005/8/layout/hProcess4"/>
    <dgm:cxn modelId="{6AC4BCFC-2511-49D1-876D-0476599F2FB8}" type="presOf" srcId="{6C30C94D-EA35-46B3-B30A-5F4FB5C006B1}" destId="{5B46D8F4-93D6-4C70-8029-C8F0625AD448}" srcOrd="0" destOrd="0" presId="urn:microsoft.com/office/officeart/2005/8/layout/hProcess4"/>
    <dgm:cxn modelId="{B60E237D-3252-4A51-BBBF-DA9D5009B1F3}" type="presOf" srcId="{748D39ED-7B26-48BF-8B16-0412EB29651C}" destId="{EA49C20C-ECA6-4F02-AD48-29F3CD51273C}" srcOrd="1" destOrd="0" presId="urn:microsoft.com/office/officeart/2005/8/layout/hProcess4"/>
    <dgm:cxn modelId="{65F0697B-86AF-45E5-A7EC-D9B6CBA73E2F}" type="presOf" srcId="{C8813147-9ED3-45E4-8548-6F02F3A6D887}" destId="{FFF113F2-9B9F-408E-AB0D-3C07A6912978}" srcOrd="1" destOrd="0" presId="urn:microsoft.com/office/officeart/2005/8/layout/hProcess4"/>
    <dgm:cxn modelId="{AF8941A8-7A0D-42CA-92DA-6AAF720F2F02}" type="presOf" srcId="{066C5B00-3CDB-4AA6-BBB4-F13BA785C11D}" destId="{E4BA0609-423E-4085-965B-A86A35AFA59F}" srcOrd="0" destOrd="0" presId="urn:microsoft.com/office/officeart/2005/8/layout/hProcess4"/>
    <dgm:cxn modelId="{E82CF040-0B5B-4CAB-8AE8-FB31521C4D03}" type="presOf" srcId="{F4B59350-EA6D-4140-BC50-8C8083E04D09}" destId="{02919D72-6B59-48A3-A719-A4F6F739EC20}" srcOrd="0" destOrd="0" presId="urn:microsoft.com/office/officeart/2005/8/layout/hProcess4"/>
    <dgm:cxn modelId="{1CCF4F9A-4417-41D2-AA37-7448A8A1F6D3}" type="presOf" srcId="{A4A3BAE3-EF88-49D3-AC23-F4407A1E898F}" destId="{CDD29FA8-03D4-4EA2-8226-C32DB48E36D6}" srcOrd="1" destOrd="0" presId="urn:microsoft.com/office/officeart/2005/8/layout/hProcess4"/>
    <dgm:cxn modelId="{EFA29FEC-4633-4367-9BF2-54AC768C4FDE}" srcId="{F4B59350-EA6D-4140-BC50-8C8083E04D09}" destId="{C8813147-9ED3-45E4-8548-6F02F3A6D887}" srcOrd="0" destOrd="0" parTransId="{7A90E1F2-44B1-4378-B382-6F90A679D9BA}" sibTransId="{AF347BFF-1CFE-48EF-8952-9C5C2CC46CE4}"/>
    <dgm:cxn modelId="{196F91F0-3A83-4B0D-B0A3-82429FB6FD67}" type="presOf" srcId="{748D39ED-7B26-48BF-8B16-0412EB29651C}" destId="{80C7240C-7A44-4E4D-888A-260ECEA9D0FD}" srcOrd="0" destOrd="0" presId="urn:microsoft.com/office/officeart/2005/8/layout/hProcess4"/>
    <dgm:cxn modelId="{71D27EB3-5B81-4664-B28F-4511EA78DBD1}" srcId="{13F4C758-A6E3-4B73-89B0-92BD9AFD97EB}" destId="{D38421BE-DDBC-49CB-AED2-287964664476}" srcOrd="1" destOrd="0" parTransId="{65AD0D7B-C549-4E36-B81C-0429C3E18892}" sibTransId="{99A9E36C-87A7-42C0-88B8-EA02D2EBDAD6}"/>
    <dgm:cxn modelId="{BB365A44-A58A-4A7E-95FE-2CF3EC613CE4}" srcId="{A2A926F9-8531-4CC5-A6C9-7D7C9FF7CC31}" destId="{A2262202-7E42-4F3D-AF95-D7F190F13563}" srcOrd="2" destOrd="0" parTransId="{466C6060-504E-463A-85C8-B9B87AACBC9D}" sibTransId="{6C30C94D-EA35-46B3-B30A-5F4FB5C006B1}"/>
    <dgm:cxn modelId="{6C9576F0-6211-4B09-A807-C89221E12F00}" srcId="{A2A926F9-8531-4CC5-A6C9-7D7C9FF7CC31}" destId="{13F4C758-A6E3-4B73-89B0-92BD9AFD97EB}" srcOrd="4" destOrd="0" parTransId="{4F1A9C4C-A2C9-4690-BADD-3BF2FB8DE8AE}" sibTransId="{112854F0-9BF4-41CB-9C6A-D62E56336236}"/>
    <dgm:cxn modelId="{B8A03F9C-3CA1-41EF-B621-0E0DD49108FC}" type="presOf" srcId="{41A3FE9B-72CC-4AF6-BF73-341556E7B01E}" destId="{CDD29FA8-03D4-4EA2-8226-C32DB48E36D6}" srcOrd="1" destOrd="1" presId="urn:microsoft.com/office/officeart/2005/8/layout/hProcess4"/>
    <dgm:cxn modelId="{36655662-2494-43D4-9929-B59D1A8F9006}" type="presOf" srcId="{D38421BE-DDBC-49CB-AED2-287964664476}" destId="{EA49C20C-ECA6-4F02-AD48-29F3CD51273C}" srcOrd="1" destOrd="1" presId="urn:microsoft.com/office/officeart/2005/8/layout/hProcess4"/>
    <dgm:cxn modelId="{22755F00-B241-4579-ADFF-D1D3AD7FDABD}" srcId="{A2A926F9-8531-4CC5-A6C9-7D7C9FF7CC31}" destId="{9F04BF8A-7227-4EEB-8B85-D68CEE791D41}" srcOrd="1" destOrd="0" parTransId="{BA9AC0E1-2AB3-4C1A-A972-97106418AF24}" sibTransId="{0E6C45FE-E7F9-4DAC-8B99-63B98B52851D}"/>
    <dgm:cxn modelId="{3615BF6A-1671-48AD-A059-13478C724579}" type="presOf" srcId="{41A3FE9B-72CC-4AF6-BF73-341556E7B01E}" destId="{63A63B06-440B-496D-B57F-432C7040D3FB}" srcOrd="0" destOrd="1" presId="urn:microsoft.com/office/officeart/2005/8/layout/hProcess4"/>
    <dgm:cxn modelId="{2EADEE16-FDB9-4901-87BF-14DA66E6D3FB}" srcId="{066C5B00-3CDB-4AA6-BBB4-F13BA785C11D}" destId="{DC4F6EDD-8A31-4A63-ABB1-194BABA76BA9}" srcOrd="0" destOrd="0" parTransId="{45AC374A-48BF-4EBD-B201-D515CBAB0A70}" sibTransId="{8BB9E46A-E289-4C32-9EF3-5FA1DF8EEA3E}"/>
    <dgm:cxn modelId="{A41D128C-DAD1-4245-B999-3C9D10495C5A}" type="presOf" srcId="{A4A3BAE3-EF88-49D3-AC23-F4407A1E898F}" destId="{63A63B06-440B-496D-B57F-432C7040D3FB}" srcOrd="0" destOrd="0" presId="urn:microsoft.com/office/officeart/2005/8/layout/hProcess4"/>
    <dgm:cxn modelId="{2801716C-2E6E-43BC-B4AA-F642386AE3A5}" srcId="{A2262202-7E42-4F3D-AF95-D7F190F13563}" destId="{50B5C324-DA1A-4239-99FA-99102AD3ABCB}" srcOrd="0" destOrd="0" parTransId="{DDEF45C3-CD4A-4AC9-B7F5-BCC58DD3E281}" sibTransId="{4B8FEB5D-D886-4714-B30C-AA36EC0722E5}"/>
    <dgm:cxn modelId="{58E427D8-A6BE-4F2A-8790-9EF61B9E91B8}" type="presOf" srcId="{A2A926F9-8531-4CC5-A6C9-7D7C9FF7CC31}" destId="{25A322E1-21EC-4CF8-BD4D-EF32930C7176}" srcOrd="0" destOrd="0" presId="urn:microsoft.com/office/officeart/2005/8/layout/hProcess4"/>
    <dgm:cxn modelId="{F877A609-F7E4-43AE-931B-0DF396F47086}" type="presOf" srcId="{50B5C324-DA1A-4239-99FA-99102AD3ABCB}" destId="{3B33B88D-8B9C-490E-9792-9806F87A04FC}" srcOrd="1" destOrd="0" presId="urn:microsoft.com/office/officeart/2005/8/layout/hProcess4"/>
    <dgm:cxn modelId="{E000AF75-D00D-4535-BB39-67EBA4E7C813}" srcId="{A2262202-7E42-4F3D-AF95-D7F190F13563}" destId="{D9E8831A-5533-4DCD-85BD-3D41AFDEAD6A}" srcOrd="2" destOrd="0" parTransId="{254E266D-1E71-452C-9EA0-BDF15BB64C80}" sibTransId="{6C92AED0-F06C-4D3A-93D0-F02999D834AB}"/>
    <dgm:cxn modelId="{7898B78D-BD27-4334-9A8B-43EEE481FD7C}" type="presParOf" srcId="{25A322E1-21EC-4CF8-BD4D-EF32930C7176}" destId="{1D6DE2A8-A28C-4867-B795-445969763C3A}" srcOrd="0" destOrd="0" presId="urn:microsoft.com/office/officeart/2005/8/layout/hProcess4"/>
    <dgm:cxn modelId="{5F3B0228-1B21-412E-BAE5-B3B29C60A038}" type="presParOf" srcId="{25A322E1-21EC-4CF8-BD4D-EF32930C7176}" destId="{997EF3A9-3D47-434E-83CC-A32DCADC5AD9}" srcOrd="1" destOrd="0" presId="urn:microsoft.com/office/officeart/2005/8/layout/hProcess4"/>
    <dgm:cxn modelId="{C7301DF1-83FA-48A3-B86B-83F81F9DC84C}" type="presParOf" srcId="{25A322E1-21EC-4CF8-BD4D-EF32930C7176}" destId="{2102EDA7-8F2A-4B03-9D42-715FC5F9D715}" srcOrd="2" destOrd="0" presId="urn:microsoft.com/office/officeart/2005/8/layout/hProcess4"/>
    <dgm:cxn modelId="{E2E72A23-1996-4B5E-B54F-4974C4D011B3}" type="presParOf" srcId="{2102EDA7-8F2A-4B03-9D42-715FC5F9D715}" destId="{1E95619B-F433-459E-A394-E90C06EBDE11}" srcOrd="0" destOrd="0" presId="urn:microsoft.com/office/officeart/2005/8/layout/hProcess4"/>
    <dgm:cxn modelId="{2B468532-76EE-4290-AE78-5B9694998C67}" type="presParOf" srcId="{1E95619B-F433-459E-A394-E90C06EBDE11}" destId="{5D9F098D-A652-4DBF-AEC2-F8826B157EA2}" srcOrd="0" destOrd="0" presId="urn:microsoft.com/office/officeart/2005/8/layout/hProcess4"/>
    <dgm:cxn modelId="{229B9C0A-C9ED-43E8-BCAB-2BDDEE51A770}" type="presParOf" srcId="{1E95619B-F433-459E-A394-E90C06EBDE11}" destId="{E1D3D842-CA6A-47CB-8F7B-7929C2A2714C}" srcOrd="1" destOrd="0" presId="urn:microsoft.com/office/officeart/2005/8/layout/hProcess4"/>
    <dgm:cxn modelId="{F5428E3E-19BC-48A7-A47A-B61FB1D687A1}" type="presParOf" srcId="{1E95619B-F433-459E-A394-E90C06EBDE11}" destId="{77228B05-505E-4356-9921-A466CAE59DF5}" srcOrd="2" destOrd="0" presId="urn:microsoft.com/office/officeart/2005/8/layout/hProcess4"/>
    <dgm:cxn modelId="{286E8472-A1A7-4F2F-BEBB-CFF0E54DB2BC}" type="presParOf" srcId="{1E95619B-F433-459E-A394-E90C06EBDE11}" destId="{E4BA0609-423E-4085-965B-A86A35AFA59F}" srcOrd="3" destOrd="0" presId="urn:microsoft.com/office/officeart/2005/8/layout/hProcess4"/>
    <dgm:cxn modelId="{6B4BE38E-EC77-47CC-87F0-8CA87B3DF0BA}" type="presParOf" srcId="{1E95619B-F433-459E-A394-E90C06EBDE11}" destId="{A43471C1-99B2-4769-8DAC-8251921C6018}" srcOrd="4" destOrd="0" presId="urn:microsoft.com/office/officeart/2005/8/layout/hProcess4"/>
    <dgm:cxn modelId="{E12412DF-6C1E-468B-AA0F-EE3A2C9BB21F}" type="presParOf" srcId="{2102EDA7-8F2A-4B03-9D42-715FC5F9D715}" destId="{EA2FAA03-E4C7-43E6-B1E6-C0FB13FC7D86}" srcOrd="1" destOrd="0" presId="urn:microsoft.com/office/officeart/2005/8/layout/hProcess4"/>
    <dgm:cxn modelId="{1B1A4072-B283-4C3D-BA67-635D92154B68}" type="presParOf" srcId="{2102EDA7-8F2A-4B03-9D42-715FC5F9D715}" destId="{A8F7F1FB-FADE-4421-8836-D2DE6F6DFDF6}" srcOrd="2" destOrd="0" presId="urn:microsoft.com/office/officeart/2005/8/layout/hProcess4"/>
    <dgm:cxn modelId="{8E235C42-02CB-464E-BE85-6D4EC474F965}" type="presParOf" srcId="{A8F7F1FB-FADE-4421-8836-D2DE6F6DFDF6}" destId="{7778459F-9F39-4254-998E-8F1B1F42390E}" srcOrd="0" destOrd="0" presId="urn:microsoft.com/office/officeart/2005/8/layout/hProcess4"/>
    <dgm:cxn modelId="{9725ADE6-5F7A-482F-AE5A-D3E9FDFB3EA7}" type="presParOf" srcId="{A8F7F1FB-FADE-4421-8836-D2DE6F6DFDF6}" destId="{63A63B06-440B-496D-B57F-432C7040D3FB}" srcOrd="1" destOrd="0" presId="urn:microsoft.com/office/officeart/2005/8/layout/hProcess4"/>
    <dgm:cxn modelId="{911B4F2E-BA73-4CB0-B3F6-6019755BA34E}" type="presParOf" srcId="{A8F7F1FB-FADE-4421-8836-D2DE6F6DFDF6}" destId="{CDD29FA8-03D4-4EA2-8226-C32DB48E36D6}" srcOrd="2" destOrd="0" presId="urn:microsoft.com/office/officeart/2005/8/layout/hProcess4"/>
    <dgm:cxn modelId="{322B1B1D-60FB-4ABE-AD1E-2CF6E831F31E}" type="presParOf" srcId="{A8F7F1FB-FADE-4421-8836-D2DE6F6DFDF6}" destId="{4D090927-7351-4CC7-9320-CC547C765B7C}" srcOrd="3" destOrd="0" presId="urn:microsoft.com/office/officeart/2005/8/layout/hProcess4"/>
    <dgm:cxn modelId="{57709358-F8EE-41D1-8056-C390F70F092F}" type="presParOf" srcId="{A8F7F1FB-FADE-4421-8836-D2DE6F6DFDF6}" destId="{23609CEA-687F-4FD5-8E1F-C4E2B6CC9371}" srcOrd="4" destOrd="0" presId="urn:microsoft.com/office/officeart/2005/8/layout/hProcess4"/>
    <dgm:cxn modelId="{43F74A64-5BBC-449E-A550-30931135EC9E}" type="presParOf" srcId="{2102EDA7-8F2A-4B03-9D42-715FC5F9D715}" destId="{E21FFBDD-543B-4157-92D4-8733E723684E}" srcOrd="3" destOrd="0" presId="urn:microsoft.com/office/officeart/2005/8/layout/hProcess4"/>
    <dgm:cxn modelId="{ACC87F8C-DE99-4129-BB3E-5437B237216B}" type="presParOf" srcId="{2102EDA7-8F2A-4B03-9D42-715FC5F9D715}" destId="{6C73246B-F024-46CC-957A-EFC0667534FA}" srcOrd="4" destOrd="0" presId="urn:microsoft.com/office/officeart/2005/8/layout/hProcess4"/>
    <dgm:cxn modelId="{760FF2A3-75E6-4375-9DA7-59D0FA23E1CB}" type="presParOf" srcId="{6C73246B-F024-46CC-957A-EFC0667534FA}" destId="{2E73DE8C-56C6-43B5-A189-3A6C95CFD266}" srcOrd="0" destOrd="0" presId="urn:microsoft.com/office/officeart/2005/8/layout/hProcess4"/>
    <dgm:cxn modelId="{80FCC8F1-B4F3-4B8E-93D5-4776007E9CD5}" type="presParOf" srcId="{6C73246B-F024-46CC-957A-EFC0667534FA}" destId="{B81DDC8E-B451-42CF-86AD-D2528FD4C1B4}" srcOrd="1" destOrd="0" presId="urn:microsoft.com/office/officeart/2005/8/layout/hProcess4"/>
    <dgm:cxn modelId="{3A6DE323-C70D-4A68-BB6A-5CB40566E358}" type="presParOf" srcId="{6C73246B-F024-46CC-957A-EFC0667534FA}" destId="{3B33B88D-8B9C-490E-9792-9806F87A04FC}" srcOrd="2" destOrd="0" presId="urn:microsoft.com/office/officeart/2005/8/layout/hProcess4"/>
    <dgm:cxn modelId="{CC542D7B-DA7C-4202-97F2-F136B6D3B630}" type="presParOf" srcId="{6C73246B-F024-46CC-957A-EFC0667534FA}" destId="{5DE25BDD-9B7C-47A8-8871-1201AD892034}" srcOrd="3" destOrd="0" presId="urn:microsoft.com/office/officeart/2005/8/layout/hProcess4"/>
    <dgm:cxn modelId="{C7593CC7-4B0E-45F1-B9B7-22623DFD90C4}" type="presParOf" srcId="{6C73246B-F024-46CC-957A-EFC0667534FA}" destId="{0D5D038C-A5C7-406B-80F0-6BA272EA5F94}" srcOrd="4" destOrd="0" presId="urn:microsoft.com/office/officeart/2005/8/layout/hProcess4"/>
    <dgm:cxn modelId="{AE3C83D7-ECFA-4F1F-AC3B-92D840738077}" type="presParOf" srcId="{2102EDA7-8F2A-4B03-9D42-715FC5F9D715}" destId="{5B46D8F4-93D6-4C70-8029-C8F0625AD448}" srcOrd="5" destOrd="0" presId="urn:microsoft.com/office/officeart/2005/8/layout/hProcess4"/>
    <dgm:cxn modelId="{497B5608-221F-4B32-B603-31D9634913CC}" type="presParOf" srcId="{2102EDA7-8F2A-4B03-9D42-715FC5F9D715}" destId="{1E6C333C-B6BE-494B-85BD-6C7D59E5ADA0}" srcOrd="6" destOrd="0" presId="urn:microsoft.com/office/officeart/2005/8/layout/hProcess4"/>
    <dgm:cxn modelId="{DC42BAA9-0328-43F4-946D-971FDAC2C40C}" type="presParOf" srcId="{1E6C333C-B6BE-494B-85BD-6C7D59E5ADA0}" destId="{FB7204F0-CB96-4F52-96BF-E46ECED2C67E}" srcOrd="0" destOrd="0" presId="urn:microsoft.com/office/officeart/2005/8/layout/hProcess4"/>
    <dgm:cxn modelId="{C0323E98-EF31-4034-ACE4-C5E6308AF27D}" type="presParOf" srcId="{1E6C333C-B6BE-494B-85BD-6C7D59E5ADA0}" destId="{5801BAE3-D1E2-4DE2-8BBC-0C99B8986181}" srcOrd="1" destOrd="0" presId="urn:microsoft.com/office/officeart/2005/8/layout/hProcess4"/>
    <dgm:cxn modelId="{2915C871-1BBB-4644-8E6E-65CD5508D174}" type="presParOf" srcId="{1E6C333C-B6BE-494B-85BD-6C7D59E5ADA0}" destId="{FFF113F2-9B9F-408E-AB0D-3C07A6912978}" srcOrd="2" destOrd="0" presId="urn:microsoft.com/office/officeart/2005/8/layout/hProcess4"/>
    <dgm:cxn modelId="{816AD8C4-66FB-4779-8D09-08ED72C89646}" type="presParOf" srcId="{1E6C333C-B6BE-494B-85BD-6C7D59E5ADA0}" destId="{02919D72-6B59-48A3-A719-A4F6F739EC20}" srcOrd="3" destOrd="0" presId="urn:microsoft.com/office/officeart/2005/8/layout/hProcess4"/>
    <dgm:cxn modelId="{59E86151-806F-4FBF-A5CD-A9A0A7D4242C}" type="presParOf" srcId="{1E6C333C-B6BE-494B-85BD-6C7D59E5ADA0}" destId="{F78DD9DF-9EA6-4981-A767-D6548432A448}" srcOrd="4" destOrd="0" presId="urn:microsoft.com/office/officeart/2005/8/layout/hProcess4"/>
    <dgm:cxn modelId="{409BC12B-F2F5-441A-85A2-9B4F17E82ABF}" type="presParOf" srcId="{2102EDA7-8F2A-4B03-9D42-715FC5F9D715}" destId="{0100F0A7-C069-47E4-8FB8-EAD6FC47F211}" srcOrd="7" destOrd="0" presId="urn:microsoft.com/office/officeart/2005/8/layout/hProcess4"/>
    <dgm:cxn modelId="{D903AA4F-5BC1-4DD9-88C4-C9A30B27FF61}" type="presParOf" srcId="{2102EDA7-8F2A-4B03-9D42-715FC5F9D715}" destId="{45087DDE-4182-44E6-8418-89DBC31582AD}" srcOrd="8" destOrd="0" presId="urn:microsoft.com/office/officeart/2005/8/layout/hProcess4"/>
    <dgm:cxn modelId="{CEEBFBA6-6C3F-4FC6-8B9D-1980F37294A4}" type="presParOf" srcId="{45087DDE-4182-44E6-8418-89DBC31582AD}" destId="{543DEAD0-24AE-4965-9323-1F7AD75B77FF}" srcOrd="0" destOrd="0" presId="urn:microsoft.com/office/officeart/2005/8/layout/hProcess4"/>
    <dgm:cxn modelId="{F2C51C93-9497-4DA7-B3EA-48A017A3E791}" type="presParOf" srcId="{45087DDE-4182-44E6-8418-89DBC31582AD}" destId="{80C7240C-7A44-4E4D-888A-260ECEA9D0FD}" srcOrd="1" destOrd="0" presId="urn:microsoft.com/office/officeart/2005/8/layout/hProcess4"/>
    <dgm:cxn modelId="{8B923F8D-8BBD-4670-8E85-99B4661753A3}" type="presParOf" srcId="{45087DDE-4182-44E6-8418-89DBC31582AD}" destId="{EA49C20C-ECA6-4F02-AD48-29F3CD51273C}" srcOrd="2" destOrd="0" presId="urn:microsoft.com/office/officeart/2005/8/layout/hProcess4"/>
    <dgm:cxn modelId="{203B324B-AEFC-4039-AD27-5320FB68D849}" type="presParOf" srcId="{45087DDE-4182-44E6-8418-89DBC31582AD}" destId="{61831F32-6127-4249-80DC-60C8E5325088}" srcOrd="3" destOrd="0" presId="urn:microsoft.com/office/officeart/2005/8/layout/hProcess4"/>
    <dgm:cxn modelId="{3F2C6B3D-A62A-4933-AE4D-C5AAF9456133}" type="presParOf" srcId="{45087DDE-4182-44E6-8418-89DBC31582AD}" destId="{A1749A7D-F717-4854-96CC-FA13A7FF415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A926F9-8531-4CC5-A6C9-7D7C9FF7CC3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066C5B00-3CDB-4AA6-BBB4-F13BA785C11D}">
      <dgm:prSet phldrT="[Text]" custT="1"/>
      <dgm:spPr/>
      <dgm:t>
        <a:bodyPr/>
        <a:lstStyle/>
        <a:p>
          <a:pPr rtl="1"/>
          <a:r>
            <a:rPr lang="en-US" sz="2400" dirty="0" smtClean="0"/>
            <a:t>branch -M main</a:t>
          </a:r>
          <a:endParaRPr lang="fa-IR" dirty="0"/>
        </a:p>
      </dgm:t>
    </dgm:pt>
    <dgm:pt modelId="{47190B72-FA82-41B2-ABC1-D7BAAFEB4DBF}" type="parTrans" cxnId="{0C281356-C24C-4E28-84DC-2CAAA1F2B018}">
      <dgm:prSet/>
      <dgm:spPr/>
      <dgm:t>
        <a:bodyPr/>
        <a:lstStyle/>
        <a:p>
          <a:pPr rtl="1"/>
          <a:endParaRPr lang="fa-IR"/>
        </a:p>
      </dgm:t>
    </dgm:pt>
    <dgm:pt modelId="{305DE755-B36B-4CCC-AD8C-AEE07355DFA3}" type="sibTrans" cxnId="{0C281356-C24C-4E28-84DC-2CAAA1F2B018}">
      <dgm:prSet/>
      <dgm:spPr/>
      <dgm:t>
        <a:bodyPr/>
        <a:lstStyle/>
        <a:p>
          <a:pPr rtl="1"/>
          <a:endParaRPr lang="fa-IR"/>
        </a:p>
      </dgm:t>
    </dgm:pt>
    <dgm:pt modelId="{A2262202-7E42-4F3D-AF95-D7F190F13563}">
      <dgm:prSet phldrT="[Text]"/>
      <dgm:spPr/>
      <dgm:t>
        <a:bodyPr/>
        <a:lstStyle/>
        <a:p>
          <a:pPr rtl="0"/>
          <a:r>
            <a:rPr lang="en-US" dirty="0" smtClean="0"/>
            <a:t>remote add origin https://github.com/</a:t>
          </a:r>
          <a:r>
            <a:rPr lang="fa-IR" dirty="0" smtClean="0"/>
            <a:t>...</a:t>
          </a:r>
          <a:endParaRPr lang="fa-IR" dirty="0"/>
        </a:p>
      </dgm:t>
    </dgm:pt>
    <dgm:pt modelId="{466C6060-504E-463A-85C8-B9B87AACBC9D}" type="parTrans" cxnId="{BB365A44-A58A-4A7E-95FE-2CF3EC613CE4}">
      <dgm:prSet/>
      <dgm:spPr/>
      <dgm:t>
        <a:bodyPr/>
        <a:lstStyle/>
        <a:p>
          <a:pPr rtl="1"/>
          <a:endParaRPr lang="fa-IR"/>
        </a:p>
      </dgm:t>
    </dgm:pt>
    <dgm:pt modelId="{6C30C94D-EA35-46B3-B30A-5F4FB5C006B1}" type="sibTrans" cxnId="{BB365A44-A58A-4A7E-95FE-2CF3EC613CE4}">
      <dgm:prSet/>
      <dgm:spPr/>
      <dgm:t>
        <a:bodyPr/>
        <a:lstStyle/>
        <a:p>
          <a:pPr rtl="1"/>
          <a:endParaRPr lang="fa-IR"/>
        </a:p>
      </dgm:t>
    </dgm:pt>
    <dgm:pt modelId="{F4B59350-EA6D-4140-BC50-8C8083E04D09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Commit –m “message”</a:t>
          </a:r>
          <a:endParaRPr lang="fa-IR" sz="4200" dirty="0"/>
        </a:p>
      </dgm:t>
    </dgm:pt>
    <dgm:pt modelId="{3576D20B-97FF-4018-BCB4-66C44AEB3F46}" type="parTrans" cxnId="{ABE360F3-FA39-4B72-8644-6B09279E0DF5}">
      <dgm:prSet/>
      <dgm:spPr/>
      <dgm:t>
        <a:bodyPr/>
        <a:lstStyle/>
        <a:p>
          <a:pPr rtl="1"/>
          <a:endParaRPr lang="fa-IR"/>
        </a:p>
      </dgm:t>
    </dgm:pt>
    <dgm:pt modelId="{96E320B2-9CCE-476C-AF2A-EB64503AFF9E}" type="sibTrans" cxnId="{ABE360F3-FA39-4B72-8644-6B09279E0DF5}">
      <dgm:prSet/>
      <dgm:spPr/>
      <dgm:t>
        <a:bodyPr/>
        <a:lstStyle/>
        <a:p>
          <a:pPr rtl="1"/>
          <a:endParaRPr lang="fa-IR"/>
        </a:p>
      </dgm:t>
    </dgm:pt>
    <dgm:pt modelId="{A4A3BAE3-EF88-49D3-AC23-F4407A1E898F}">
      <dgm:prSet phldrT="[Text]" custT="1"/>
      <dgm:spPr/>
      <dgm:t>
        <a:bodyPr/>
        <a:lstStyle/>
        <a:p>
          <a:pPr rtl="1"/>
          <a:r>
            <a:rPr lang="en-US" sz="1200" dirty="0" smtClean="0"/>
            <a:t>Default branch: master</a:t>
          </a:r>
          <a:endParaRPr lang="fa-IR" sz="1400" dirty="0"/>
        </a:p>
      </dgm:t>
    </dgm:pt>
    <dgm:pt modelId="{61D3DCBB-0DC1-442F-85E0-DB19F1D62D42}" type="parTrans" cxnId="{198706F5-9325-4246-8A9B-4CACCAE0ED79}">
      <dgm:prSet/>
      <dgm:spPr/>
      <dgm:t>
        <a:bodyPr/>
        <a:lstStyle/>
        <a:p>
          <a:pPr rtl="1"/>
          <a:endParaRPr lang="fa-IR"/>
        </a:p>
      </dgm:t>
    </dgm:pt>
    <dgm:pt modelId="{D3CC1882-A097-4FC3-9F46-A500A77069C7}" type="sibTrans" cxnId="{198706F5-9325-4246-8A9B-4CACCAE0ED79}">
      <dgm:prSet/>
      <dgm:spPr/>
      <dgm:t>
        <a:bodyPr/>
        <a:lstStyle/>
        <a:p>
          <a:pPr rtl="1"/>
          <a:endParaRPr lang="fa-IR"/>
        </a:p>
      </dgm:t>
    </dgm:pt>
    <dgm:pt modelId="{50B5C324-DA1A-4239-99FA-99102AD3ABCB}">
      <dgm:prSet phldrT="[Text]" custT="1"/>
      <dgm:spPr/>
      <dgm:t>
        <a:bodyPr lIns="0" tIns="91440" rIns="0" bIns="91440"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dirty="0" smtClean="0"/>
            <a:t>Branch : </a:t>
          </a:r>
          <a:r>
            <a:rPr lang="en-US" sz="1400" dirty="0" smtClean="0"/>
            <a:t>main</a:t>
          </a:r>
          <a:endParaRPr lang="fa-IR" sz="1400" dirty="0"/>
        </a:p>
      </dgm:t>
    </dgm:pt>
    <dgm:pt modelId="{DDEF45C3-CD4A-4AC9-B7F5-BCC58DD3E281}" type="parTrans" cxnId="{2801716C-2E6E-43BC-B4AA-F642386AE3A5}">
      <dgm:prSet/>
      <dgm:spPr/>
      <dgm:t>
        <a:bodyPr/>
        <a:lstStyle/>
        <a:p>
          <a:pPr rtl="1"/>
          <a:endParaRPr lang="fa-IR"/>
        </a:p>
      </dgm:t>
    </dgm:pt>
    <dgm:pt modelId="{4B8FEB5D-D886-4714-B30C-AA36EC0722E5}" type="sibTrans" cxnId="{2801716C-2E6E-43BC-B4AA-F642386AE3A5}">
      <dgm:prSet/>
      <dgm:spPr/>
      <dgm:t>
        <a:bodyPr/>
        <a:lstStyle/>
        <a:p>
          <a:pPr rtl="1"/>
          <a:endParaRPr lang="fa-IR"/>
        </a:p>
      </dgm:t>
    </dgm:pt>
    <dgm:pt modelId="{C8813147-9ED3-45E4-8548-6F02F3A6D887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Connected to origin</a:t>
          </a:r>
          <a:endParaRPr lang="fa-IR" sz="4200" dirty="0"/>
        </a:p>
      </dgm:t>
    </dgm:pt>
    <dgm:pt modelId="{7A90E1F2-44B1-4378-B382-6F90A679D9BA}" type="parTrans" cxnId="{EFA29FEC-4633-4367-9BF2-54AC768C4FDE}">
      <dgm:prSet/>
      <dgm:spPr/>
      <dgm:t>
        <a:bodyPr/>
        <a:lstStyle/>
        <a:p>
          <a:pPr rtl="1"/>
          <a:endParaRPr lang="fa-IR"/>
        </a:p>
      </dgm:t>
    </dgm:pt>
    <dgm:pt modelId="{AF347BFF-1CFE-48EF-8952-9C5C2CC46CE4}" type="sibTrans" cxnId="{EFA29FEC-4633-4367-9BF2-54AC768C4FDE}">
      <dgm:prSet/>
      <dgm:spPr/>
      <dgm:t>
        <a:bodyPr/>
        <a:lstStyle/>
        <a:p>
          <a:pPr rtl="1"/>
          <a:endParaRPr lang="fa-IR"/>
        </a:p>
      </dgm:t>
    </dgm:pt>
    <dgm:pt modelId="{13F4C758-A6E3-4B73-89B0-92BD9AFD97EB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…</a:t>
          </a:r>
          <a:endParaRPr lang="fa-IR" sz="4200" dirty="0"/>
        </a:p>
      </dgm:t>
    </dgm:pt>
    <dgm:pt modelId="{4F1A9C4C-A2C9-4690-BADD-3BF2FB8DE8AE}" type="parTrans" cxnId="{6C9576F0-6211-4B09-A807-C89221E12F00}">
      <dgm:prSet/>
      <dgm:spPr/>
      <dgm:t>
        <a:bodyPr/>
        <a:lstStyle/>
        <a:p>
          <a:pPr rtl="1"/>
          <a:endParaRPr lang="fa-IR"/>
        </a:p>
      </dgm:t>
    </dgm:pt>
    <dgm:pt modelId="{112854F0-9BF4-41CB-9C6A-D62E56336236}" type="sibTrans" cxnId="{6C9576F0-6211-4B09-A807-C89221E12F00}">
      <dgm:prSet/>
      <dgm:spPr/>
      <dgm:t>
        <a:bodyPr/>
        <a:lstStyle/>
        <a:p>
          <a:pPr rtl="1"/>
          <a:endParaRPr lang="fa-IR"/>
        </a:p>
      </dgm:t>
    </dgm:pt>
    <dgm:pt modelId="{748D39ED-7B26-48BF-8B16-0412EB29651C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200" dirty="0" smtClean="0"/>
            <a:t>Changes to be committed</a:t>
          </a:r>
          <a:endParaRPr lang="fa-IR" sz="4200" dirty="0"/>
        </a:p>
      </dgm:t>
    </dgm:pt>
    <dgm:pt modelId="{2E38C34F-D5AC-4A02-BBCB-A583FB4D79BB}" type="parTrans" cxnId="{1DC6FF71-817F-4865-BE20-0647AFFA8127}">
      <dgm:prSet/>
      <dgm:spPr/>
      <dgm:t>
        <a:bodyPr/>
        <a:lstStyle/>
        <a:p>
          <a:pPr rtl="1"/>
          <a:endParaRPr lang="fa-IR"/>
        </a:p>
      </dgm:t>
    </dgm:pt>
    <dgm:pt modelId="{843354F9-1CFB-4221-A77B-64D0B30F3A69}" type="sibTrans" cxnId="{1DC6FF71-817F-4865-BE20-0647AFFA8127}">
      <dgm:prSet/>
      <dgm:spPr/>
      <dgm:t>
        <a:bodyPr/>
        <a:lstStyle/>
        <a:p>
          <a:pPr rtl="1"/>
          <a:endParaRPr lang="fa-IR"/>
        </a:p>
      </dgm:t>
    </dgm:pt>
    <dgm:pt modelId="{D38421BE-DDBC-49CB-AED2-287964664476}">
      <dgm:prSet phldrT="[Text]"/>
      <dgm:spPr/>
      <dgm:t>
        <a:bodyPr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fa-IR" sz="4200" dirty="0"/>
        </a:p>
      </dgm:t>
    </dgm:pt>
    <dgm:pt modelId="{65AD0D7B-C549-4E36-B81C-0429C3E18892}" type="parTrans" cxnId="{71D27EB3-5B81-4664-B28F-4511EA78DBD1}">
      <dgm:prSet/>
      <dgm:spPr/>
      <dgm:t>
        <a:bodyPr/>
        <a:lstStyle/>
        <a:p>
          <a:pPr rtl="1"/>
          <a:endParaRPr lang="fa-IR"/>
        </a:p>
      </dgm:t>
    </dgm:pt>
    <dgm:pt modelId="{99A9E36C-87A7-42C0-88B8-EA02D2EBDAD6}" type="sibTrans" cxnId="{71D27EB3-5B81-4664-B28F-4511EA78DBD1}">
      <dgm:prSet/>
      <dgm:spPr/>
      <dgm:t>
        <a:bodyPr/>
        <a:lstStyle/>
        <a:p>
          <a:pPr rtl="1"/>
          <a:endParaRPr lang="fa-IR"/>
        </a:p>
      </dgm:t>
    </dgm:pt>
    <dgm:pt modelId="{0A308C59-5324-4CEA-B786-A4D3F875AC12}">
      <dgm:prSet phldrT="[Text]" custT="1"/>
      <dgm:spPr/>
      <dgm:t>
        <a:bodyPr lIns="0" tIns="91440" rIns="0" bIns="91440"/>
        <a:lstStyle/>
        <a:p>
          <a:pPr marL="285750" lvl="1" indent="0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dirty="0" smtClean="0"/>
            <a:t>Not Connected to remote</a:t>
          </a:r>
          <a:endParaRPr lang="fa-IR" sz="1400" dirty="0"/>
        </a:p>
      </dgm:t>
    </dgm:pt>
    <dgm:pt modelId="{566DAFCA-218B-4EC8-B070-57657D8560A3}" type="parTrans" cxnId="{FFA4FE39-5E21-4929-A951-FD515D3F00B0}">
      <dgm:prSet/>
      <dgm:spPr/>
    </dgm:pt>
    <dgm:pt modelId="{53928BBD-5243-4559-A21F-E82C4AE5363C}" type="sibTrans" cxnId="{FFA4FE39-5E21-4929-A951-FD515D3F00B0}">
      <dgm:prSet/>
      <dgm:spPr/>
    </dgm:pt>
    <dgm:pt modelId="{25A322E1-21EC-4CF8-BD4D-EF32930C7176}" type="pres">
      <dgm:prSet presAssocID="{A2A926F9-8531-4CC5-A6C9-7D7C9FF7CC31}" presName="Name0" presStyleCnt="0">
        <dgm:presLayoutVars>
          <dgm:dir/>
          <dgm:animLvl val="lvl"/>
          <dgm:resizeHandles val="exact"/>
        </dgm:presLayoutVars>
      </dgm:prSet>
      <dgm:spPr/>
    </dgm:pt>
    <dgm:pt modelId="{1D6DE2A8-A28C-4867-B795-445969763C3A}" type="pres">
      <dgm:prSet presAssocID="{A2A926F9-8531-4CC5-A6C9-7D7C9FF7CC31}" presName="tSp" presStyleCnt="0"/>
      <dgm:spPr/>
    </dgm:pt>
    <dgm:pt modelId="{997EF3A9-3D47-434E-83CC-A32DCADC5AD9}" type="pres">
      <dgm:prSet presAssocID="{A2A926F9-8531-4CC5-A6C9-7D7C9FF7CC31}" presName="bSp" presStyleCnt="0"/>
      <dgm:spPr/>
    </dgm:pt>
    <dgm:pt modelId="{2102EDA7-8F2A-4B03-9D42-715FC5F9D715}" type="pres">
      <dgm:prSet presAssocID="{A2A926F9-8531-4CC5-A6C9-7D7C9FF7CC31}" presName="process" presStyleCnt="0"/>
      <dgm:spPr/>
    </dgm:pt>
    <dgm:pt modelId="{1E95619B-F433-459E-A394-E90C06EBDE11}" type="pres">
      <dgm:prSet presAssocID="{066C5B00-3CDB-4AA6-BBB4-F13BA785C11D}" presName="composite1" presStyleCnt="0"/>
      <dgm:spPr/>
    </dgm:pt>
    <dgm:pt modelId="{5D9F098D-A652-4DBF-AEC2-F8826B157EA2}" type="pres">
      <dgm:prSet presAssocID="{066C5B00-3CDB-4AA6-BBB4-F13BA785C11D}" presName="dummyNode1" presStyleLbl="node1" presStyleIdx="0" presStyleCnt="4"/>
      <dgm:spPr/>
    </dgm:pt>
    <dgm:pt modelId="{E1D3D842-CA6A-47CB-8F7B-7929C2A2714C}" type="pres">
      <dgm:prSet presAssocID="{066C5B00-3CDB-4AA6-BBB4-F13BA785C11D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77228B05-505E-4356-9921-A466CAE59DF5}" type="pres">
      <dgm:prSet presAssocID="{066C5B00-3CDB-4AA6-BBB4-F13BA785C11D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4BA0609-423E-4085-965B-A86A35AFA59F}" type="pres">
      <dgm:prSet presAssocID="{066C5B00-3CDB-4AA6-BBB4-F13BA785C11D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A43471C1-99B2-4769-8DAC-8251921C6018}" type="pres">
      <dgm:prSet presAssocID="{066C5B00-3CDB-4AA6-BBB4-F13BA785C11D}" presName="connSite1" presStyleCnt="0"/>
      <dgm:spPr/>
    </dgm:pt>
    <dgm:pt modelId="{EA2FAA03-E4C7-43E6-B1E6-C0FB13FC7D86}" type="pres">
      <dgm:prSet presAssocID="{305DE755-B36B-4CCC-AD8C-AEE07355DFA3}" presName="Name9" presStyleLbl="sibTrans2D1" presStyleIdx="0" presStyleCnt="3"/>
      <dgm:spPr/>
    </dgm:pt>
    <dgm:pt modelId="{89672CB3-B2F5-49DF-8EB9-69005F89BBD7}" type="pres">
      <dgm:prSet presAssocID="{A2262202-7E42-4F3D-AF95-D7F190F13563}" presName="composite2" presStyleCnt="0"/>
      <dgm:spPr/>
    </dgm:pt>
    <dgm:pt modelId="{10568CBB-99D7-42C7-B510-F6B3A7D867FB}" type="pres">
      <dgm:prSet presAssocID="{A2262202-7E42-4F3D-AF95-D7F190F13563}" presName="dummyNode2" presStyleLbl="node1" presStyleIdx="0" presStyleCnt="4"/>
      <dgm:spPr/>
    </dgm:pt>
    <dgm:pt modelId="{479753AE-9E87-4CEB-86BB-3EFC8265B335}" type="pres">
      <dgm:prSet presAssocID="{A2262202-7E42-4F3D-AF95-D7F190F13563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DA625E17-F82F-4B93-AECB-BEAC61B7A96F}" type="pres">
      <dgm:prSet presAssocID="{A2262202-7E42-4F3D-AF95-D7F190F13563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3F2897B5-B9A9-4062-8830-B7CBFA8B09EF}" type="pres">
      <dgm:prSet presAssocID="{A2262202-7E42-4F3D-AF95-D7F190F13563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B8221F7B-C9DD-4B32-804B-3F7DD63941D2}" type="pres">
      <dgm:prSet presAssocID="{A2262202-7E42-4F3D-AF95-D7F190F13563}" presName="connSite2" presStyleCnt="0"/>
      <dgm:spPr/>
    </dgm:pt>
    <dgm:pt modelId="{7BD9EA79-DAE2-4E98-A131-2CBE9A229721}" type="pres">
      <dgm:prSet presAssocID="{6C30C94D-EA35-46B3-B30A-5F4FB5C006B1}" presName="Name18" presStyleLbl="sibTrans2D1" presStyleIdx="1" presStyleCnt="3"/>
      <dgm:spPr/>
    </dgm:pt>
    <dgm:pt modelId="{E2632501-0B96-4516-8BF6-D5D446E40E34}" type="pres">
      <dgm:prSet presAssocID="{F4B59350-EA6D-4140-BC50-8C8083E04D09}" presName="composite1" presStyleCnt="0"/>
      <dgm:spPr/>
    </dgm:pt>
    <dgm:pt modelId="{21AF036C-6171-4336-BA42-D349A45CA198}" type="pres">
      <dgm:prSet presAssocID="{F4B59350-EA6D-4140-BC50-8C8083E04D09}" presName="dummyNode1" presStyleLbl="node1" presStyleIdx="1" presStyleCnt="4"/>
      <dgm:spPr/>
    </dgm:pt>
    <dgm:pt modelId="{CA884478-460D-4946-B99E-31ED5EAE9DEB}" type="pres">
      <dgm:prSet presAssocID="{F4B59350-EA6D-4140-BC50-8C8083E04D0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1E518DF2-22F8-412A-87AD-4A797C802D7B}" type="pres">
      <dgm:prSet presAssocID="{F4B59350-EA6D-4140-BC50-8C8083E04D0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rtl="1"/>
          <a:endParaRPr lang="fa-IR"/>
        </a:p>
      </dgm:t>
    </dgm:pt>
    <dgm:pt modelId="{E94835C4-4467-41ED-A82B-42A5534E7885}" type="pres">
      <dgm:prSet presAssocID="{F4B59350-EA6D-4140-BC50-8C8083E04D09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667F6AD6-E5E7-4C55-85BF-34654C24EB9B}" type="pres">
      <dgm:prSet presAssocID="{F4B59350-EA6D-4140-BC50-8C8083E04D09}" presName="connSite1" presStyleCnt="0"/>
      <dgm:spPr/>
    </dgm:pt>
    <dgm:pt modelId="{A64A0A7F-FB2F-4468-AF99-F7F18FEE9A75}" type="pres">
      <dgm:prSet presAssocID="{96E320B2-9CCE-476C-AF2A-EB64503AFF9E}" presName="Name9" presStyleLbl="sibTrans2D1" presStyleIdx="2" presStyleCnt="3"/>
      <dgm:spPr/>
    </dgm:pt>
    <dgm:pt modelId="{3FAC9976-7926-4D60-9F1C-B34F85EB679D}" type="pres">
      <dgm:prSet presAssocID="{13F4C758-A6E3-4B73-89B0-92BD9AFD97EB}" presName="composite2" presStyleCnt="0"/>
      <dgm:spPr/>
    </dgm:pt>
    <dgm:pt modelId="{8167375D-3ECE-4B1D-B237-FE16B9F1115E}" type="pres">
      <dgm:prSet presAssocID="{13F4C758-A6E3-4B73-89B0-92BD9AFD97EB}" presName="dummyNode2" presStyleLbl="node1" presStyleIdx="2" presStyleCnt="4"/>
      <dgm:spPr/>
    </dgm:pt>
    <dgm:pt modelId="{0B28BBE7-00DF-449B-A614-C33D25C345DE}" type="pres">
      <dgm:prSet presAssocID="{13F4C758-A6E3-4B73-89B0-92BD9AFD97EB}" presName="childNode2" presStyleLbl="bgAcc1" presStyleIdx="3" presStyleCnt="4">
        <dgm:presLayoutVars>
          <dgm:bulletEnabled val="1"/>
        </dgm:presLayoutVars>
      </dgm:prSet>
      <dgm:spPr/>
    </dgm:pt>
    <dgm:pt modelId="{B6E72E9E-56C6-45C6-96CF-77CF480FC239}" type="pres">
      <dgm:prSet presAssocID="{13F4C758-A6E3-4B73-89B0-92BD9AFD97EB}" presName="childNode2tx" presStyleLbl="bgAcc1" presStyleIdx="3" presStyleCnt="4">
        <dgm:presLayoutVars>
          <dgm:bulletEnabled val="1"/>
        </dgm:presLayoutVars>
      </dgm:prSet>
      <dgm:spPr/>
    </dgm:pt>
    <dgm:pt modelId="{79AA1C2B-9491-462B-8625-A8C33115E6CA}" type="pres">
      <dgm:prSet presAssocID="{13F4C758-A6E3-4B73-89B0-92BD9AFD97EB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4EC3C473-F2F5-49EF-AA5F-96CE28B5A3E0}" type="pres">
      <dgm:prSet presAssocID="{13F4C758-A6E3-4B73-89B0-92BD9AFD97EB}" presName="connSite2" presStyleCnt="0"/>
      <dgm:spPr/>
    </dgm:pt>
  </dgm:ptLst>
  <dgm:cxnLst>
    <dgm:cxn modelId="{198706F5-9325-4246-8A9B-4CACCAE0ED79}" srcId="{066C5B00-3CDB-4AA6-BBB4-F13BA785C11D}" destId="{A4A3BAE3-EF88-49D3-AC23-F4407A1E898F}" srcOrd="0" destOrd="0" parTransId="{61D3DCBB-0DC1-442F-85E0-DB19F1D62D42}" sibTransId="{D3CC1882-A097-4FC3-9F46-A500A77069C7}"/>
    <dgm:cxn modelId="{2801716C-2E6E-43BC-B4AA-F642386AE3A5}" srcId="{A2262202-7E42-4F3D-AF95-D7F190F13563}" destId="{50B5C324-DA1A-4239-99FA-99102AD3ABCB}" srcOrd="0" destOrd="0" parTransId="{DDEF45C3-CD4A-4AC9-B7F5-BCC58DD3E281}" sibTransId="{4B8FEB5D-D886-4714-B30C-AA36EC0722E5}"/>
    <dgm:cxn modelId="{FFA4FE39-5E21-4929-A951-FD515D3F00B0}" srcId="{A2262202-7E42-4F3D-AF95-D7F190F13563}" destId="{0A308C59-5324-4CEA-B786-A4D3F875AC12}" srcOrd="1" destOrd="0" parTransId="{566DAFCA-218B-4EC8-B070-57657D8560A3}" sibTransId="{53928BBD-5243-4559-A21F-E82C4AE5363C}"/>
    <dgm:cxn modelId="{9A2C3A1F-F1F7-4648-A795-67796C6AB0F5}" type="presOf" srcId="{A4A3BAE3-EF88-49D3-AC23-F4407A1E898F}" destId="{E1D3D842-CA6A-47CB-8F7B-7929C2A2714C}" srcOrd="0" destOrd="0" presId="urn:microsoft.com/office/officeart/2005/8/layout/hProcess4"/>
    <dgm:cxn modelId="{BB365A44-A58A-4A7E-95FE-2CF3EC613CE4}" srcId="{A2A926F9-8531-4CC5-A6C9-7D7C9FF7CC31}" destId="{A2262202-7E42-4F3D-AF95-D7F190F13563}" srcOrd="1" destOrd="0" parTransId="{466C6060-504E-463A-85C8-B9B87AACBC9D}" sibTransId="{6C30C94D-EA35-46B3-B30A-5F4FB5C006B1}"/>
    <dgm:cxn modelId="{BD04C901-37F8-48B6-B8DC-A0039E0A9625}" type="presOf" srcId="{F4B59350-EA6D-4140-BC50-8C8083E04D09}" destId="{E94835C4-4467-41ED-A82B-42A5534E7885}" srcOrd="0" destOrd="0" presId="urn:microsoft.com/office/officeart/2005/8/layout/hProcess4"/>
    <dgm:cxn modelId="{DADAA7C0-1E7C-46B9-8FE6-29F26DA42725}" type="presOf" srcId="{0A308C59-5324-4CEA-B786-A4D3F875AC12}" destId="{DA625E17-F82F-4B93-AECB-BEAC61B7A96F}" srcOrd="1" destOrd="1" presId="urn:microsoft.com/office/officeart/2005/8/layout/hProcess4"/>
    <dgm:cxn modelId="{EFA29FEC-4633-4367-9BF2-54AC768C4FDE}" srcId="{F4B59350-EA6D-4140-BC50-8C8083E04D09}" destId="{C8813147-9ED3-45E4-8548-6F02F3A6D887}" srcOrd="0" destOrd="0" parTransId="{7A90E1F2-44B1-4378-B382-6F90A679D9BA}" sibTransId="{AF347BFF-1CFE-48EF-8952-9C5C2CC46CE4}"/>
    <dgm:cxn modelId="{6C9576F0-6211-4B09-A807-C89221E12F00}" srcId="{A2A926F9-8531-4CC5-A6C9-7D7C9FF7CC31}" destId="{13F4C758-A6E3-4B73-89B0-92BD9AFD97EB}" srcOrd="3" destOrd="0" parTransId="{4F1A9C4C-A2C9-4690-BADD-3BF2FB8DE8AE}" sibTransId="{112854F0-9BF4-41CB-9C6A-D62E56336236}"/>
    <dgm:cxn modelId="{ABE360F3-FA39-4B72-8644-6B09279E0DF5}" srcId="{A2A926F9-8531-4CC5-A6C9-7D7C9FF7CC31}" destId="{F4B59350-EA6D-4140-BC50-8C8083E04D09}" srcOrd="2" destOrd="0" parTransId="{3576D20B-97FF-4018-BCB4-66C44AEB3F46}" sibTransId="{96E320B2-9CCE-476C-AF2A-EB64503AFF9E}"/>
    <dgm:cxn modelId="{71D27EB3-5B81-4664-B28F-4511EA78DBD1}" srcId="{13F4C758-A6E3-4B73-89B0-92BD9AFD97EB}" destId="{D38421BE-DDBC-49CB-AED2-287964664476}" srcOrd="1" destOrd="0" parTransId="{65AD0D7B-C549-4E36-B81C-0429C3E18892}" sibTransId="{99A9E36C-87A7-42C0-88B8-EA02D2EBDAD6}"/>
    <dgm:cxn modelId="{F561724B-050E-4019-AB9A-FD6551462F7A}" type="presOf" srcId="{D38421BE-DDBC-49CB-AED2-287964664476}" destId="{0B28BBE7-00DF-449B-A614-C33D25C345DE}" srcOrd="0" destOrd="1" presId="urn:microsoft.com/office/officeart/2005/8/layout/hProcess4"/>
    <dgm:cxn modelId="{8F4A9707-28E4-43F2-B5B9-BEFDD5DDF847}" type="presOf" srcId="{0A308C59-5324-4CEA-B786-A4D3F875AC12}" destId="{479753AE-9E87-4CEB-86BB-3EFC8265B335}" srcOrd="0" destOrd="1" presId="urn:microsoft.com/office/officeart/2005/8/layout/hProcess4"/>
    <dgm:cxn modelId="{0C281356-C24C-4E28-84DC-2CAAA1F2B018}" srcId="{A2A926F9-8531-4CC5-A6C9-7D7C9FF7CC31}" destId="{066C5B00-3CDB-4AA6-BBB4-F13BA785C11D}" srcOrd="0" destOrd="0" parTransId="{47190B72-FA82-41B2-ABC1-D7BAAFEB4DBF}" sibTransId="{305DE755-B36B-4CCC-AD8C-AEE07355DFA3}"/>
    <dgm:cxn modelId="{1DC6FF71-817F-4865-BE20-0647AFFA8127}" srcId="{13F4C758-A6E3-4B73-89B0-92BD9AFD97EB}" destId="{748D39ED-7B26-48BF-8B16-0412EB29651C}" srcOrd="0" destOrd="0" parTransId="{2E38C34F-D5AC-4A02-BBCB-A583FB4D79BB}" sibTransId="{843354F9-1CFB-4221-A77B-64D0B30F3A69}"/>
    <dgm:cxn modelId="{741D581F-A74F-456A-8553-C4D16B150050}" type="presOf" srcId="{748D39ED-7B26-48BF-8B16-0412EB29651C}" destId="{B6E72E9E-56C6-45C6-96CF-77CF480FC239}" srcOrd="1" destOrd="0" presId="urn:microsoft.com/office/officeart/2005/8/layout/hProcess4"/>
    <dgm:cxn modelId="{8458198D-70F5-46BE-93FB-D63FDFDC6E5C}" type="presOf" srcId="{96E320B2-9CCE-476C-AF2A-EB64503AFF9E}" destId="{A64A0A7F-FB2F-4468-AF99-F7F18FEE9A75}" srcOrd="0" destOrd="0" presId="urn:microsoft.com/office/officeart/2005/8/layout/hProcess4"/>
    <dgm:cxn modelId="{EBC5BBA2-0561-4B41-B3C7-82824EE86FBD}" type="presOf" srcId="{305DE755-B36B-4CCC-AD8C-AEE07355DFA3}" destId="{EA2FAA03-E4C7-43E6-B1E6-C0FB13FC7D86}" srcOrd="0" destOrd="0" presId="urn:microsoft.com/office/officeart/2005/8/layout/hProcess4"/>
    <dgm:cxn modelId="{D203EC6B-7AA4-477D-B686-7376BED4CD07}" type="presOf" srcId="{50B5C324-DA1A-4239-99FA-99102AD3ABCB}" destId="{479753AE-9E87-4CEB-86BB-3EFC8265B335}" srcOrd="0" destOrd="0" presId="urn:microsoft.com/office/officeart/2005/8/layout/hProcess4"/>
    <dgm:cxn modelId="{50A674BA-6797-448F-B769-2B2D0690A888}" type="presOf" srcId="{6C30C94D-EA35-46B3-B30A-5F4FB5C006B1}" destId="{7BD9EA79-DAE2-4E98-A131-2CBE9A229721}" srcOrd="0" destOrd="0" presId="urn:microsoft.com/office/officeart/2005/8/layout/hProcess4"/>
    <dgm:cxn modelId="{1F6D1867-F314-4288-B443-112A2D632788}" type="presOf" srcId="{A4A3BAE3-EF88-49D3-AC23-F4407A1E898F}" destId="{77228B05-505E-4356-9921-A466CAE59DF5}" srcOrd="1" destOrd="0" presId="urn:microsoft.com/office/officeart/2005/8/layout/hProcess4"/>
    <dgm:cxn modelId="{58F6B983-CE6D-4158-A5E6-5B9D6BDE6CAE}" type="presOf" srcId="{50B5C324-DA1A-4239-99FA-99102AD3ABCB}" destId="{DA625E17-F82F-4B93-AECB-BEAC61B7A96F}" srcOrd="1" destOrd="0" presId="urn:microsoft.com/office/officeart/2005/8/layout/hProcess4"/>
    <dgm:cxn modelId="{472D19D2-5E91-4028-96DA-13CD59CF36CC}" type="presOf" srcId="{13F4C758-A6E3-4B73-89B0-92BD9AFD97EB}" destId="{79AA1C2B-9491-462B-8625-A8C33115E6CA}" srcOrd="0" destOrd="0" presId="urn:microsoft.com/office/officeart/2005/8/layout/hProcess4"/>
    <dgm:cxn modelId="{3984ABC9-24AB-47E0-9835-BDE9B3A00529}" type="presOf" srcId="{C8813147-9ED3-45E4-8548-6F02F3A6D887}" destId="{CA884478-460D-4946-B99E-31ED5EAE9DEB}" srcOrd="0" destOrd="0" presId="urn:microsoft.com/office/officeart/2005/8/layout/hProcess4"/>
    <dgm:cxn modelId="{BB258A85-49E0-4CF5-B64A-FD1300E5D094}" type="presOf" srcId="{A2A926F9-8531-4CC5-A6C9-7D7C9FF7CC31}" destId="{25A322E1-21EC-4CF8-BD4D-EF32930C7176}" srcOrd="0" destOrd="0" presId="urn:microsoft.com/office/officeart/2005/8/layout/hProcess4"/>
    <dgm:cxn modelId="{DBD2EB27-4962-455B-A5CE-FA1012C8876D}" type="presOf" srcId="{A2262202-7E42-4F3D-AF95-D7F190F13563}" destId="{3F2897B5-B9A9-4062-8830-B7CBFA8B09EF}" srcOrd="0" destOrd="0" presId="urn:microsoft.com/office/officeart/2005/8/layout/hProcess4"/>
    <dgm:cxn modelId="{B8F32C72-CE8F-4A25-81B1-D0A44C1616CB}" type="presOf" srcId="{C8813147-9ED3-45E4-8548-6F02F3A6D887}" destId="{1E518DF2-22F8-412A-87AD-4A797C802D7B}" srcOrd="1" destOrd="0" presId="urn:microsoft.com/office/officeart/2005/8/layout/hProcess4"/>
    <dgm:cxn modelId="{32809323-87ED-4A0E-BF8D-63A700FD353B}" type="presOf" srcId="{066C5B00-3CDB-4AA6-BBB4-F13BA785C11D}" destId="{E4BA0609-423E-4085-965B-A86A35AFA59F}" srcOrd="0" destOrd="0" presId="urn:microsoft.com/office/officeart/2005/8/layout/hProcess4"/>
    <dgm:cxn modelId="{BF316D34-4850-45E1-A452-8E85170B99C0}" type="presOf" srcId="{D38421BE-DDBC-49CB-AED2-287964664476}" destId="{B6E72E9E-56C6-45C6-96CF-77CF480FC239}" srcOrd="1" destOrd="1" presId="urn:microsoft.com/office/officeart/2005/8/layout/hProcess4"/>
    <dgm:cxn modelId="{4680398A-61CD-4F27-A6F3-5C4326173C56}" type="presOf" srcId="{748D39ED-7B26-48BF-8B16-0412EB29651C}" destId="{0B28BBE7-00DF-449B-A614-C33D25C345DE}" srcOrd="0" destOrd="0" presId="urn:microsoft.com/office/officeart/2005/8/layout/hProcess4"/>
    <dgm:cxn modelId="{3CAD2294-8043-4C6B-A910-6C4ED90ED968}" type="presParOf" srcId="{25A322E1-21EC-4CF8-BD4D-EF32930C7176}" destId="{1D6DE2A8-A28C-4867-B795-445969763C3A}" srcOrd="0" destOrd="0" presId="urn:microsoft.com/office/officeart/2005/8/layout/hProcess4"/>
    <dgm:cxn modelId="{4F013B25-55B1-4170-98E5-323C403005D5}" type="presParOf" srcId="{25A322E1-21EC-4CF8-BD4D-EF32930C7176}" destId="{997EF3A9-3D47-434E-83CC-A32DCADC5AD9}" srcOrd="1" destOrd="0" presId="urn:microsoft.com/office/officeart/2005/8/layout/hProcess4"/>
    <dgm:cxn modelId="{BD801E81-ED68-4704-8230-1FC4986E69C2}" type="presParOf" srcId="{25A322E1-21EC-4CF8-BD4D-EF32930C7176}" destId="{2102EDA7-8F2A-4B03-9D42-715FC5F9D715}" srcOrd="2" destOrd="0" presId="urn:microsoft.com/office/officeart/2005/8/layout/hProcess4"/>
    <dgm:cxn modelId="{18D69C8A-EBE2-42E9-94B7-C9D55879F716}" type="presParOf" srcId="{2102EDA7-8F2A-4B03-9D42-715FC5F9D715}" destId="{1E95619B-F433-459E-A394-E90C06EBDE11}" srcOrd="0" destOrd="0" presId="urn:microsoft.com/office/officeart/2005/8/layout/hProcess4"/>
    <dgm:cxn modelId="{B255794A-5F04-4D1B-B7E3-EB31430E227D}" type="presParOf" srcId="{1E95619B-F433-459E-A394-E90C06EBDE11}" destId="{5D9F098D-A652-4DBF-AEC2-F8826B157EA2}" srcOrd="0" destOrd="0" presId="urn:microsoft.com/office/officeart/2005/8/layout/hProcess4"/>
    <dgm:cxn modelId="{F45130DB-A8D2-4B67-8419-5D26EBF72C92}" type="presParOf" srcId="{1E95619B-F433-459E-A394-E90C06EBDE11}" destId="{E1D3D842-CA6A-47CB-8F7B-7929C2A2714C}" srcOrd="1" destOrd="0" presId="urn:microsoft.com/office/officeart/2005/8/layout/hProcess4"/>
    <dgm:cxn modelId="{B993764C-F889-48BC-A4A0-BD9FE32E359A}" type="presParOf" srcId="{1E95619B-F433-459E-A394-E90C06EBDE11}" destId="{77228B05-505E-4356-9921-A466CAE59DF5}" srcOrd="2" destOrd="0" presId="urn:microsoft.com/office/officeart/2005/8/layout/hProcess4"/>
    <dgm:cxn modelId="{6C2D43AD-CB7A-4701-AB8F-7917E7193D18}" type="presParOf" srcId="{1E95619B-F433-459E-A394-E90C06EBDE11}" destId="{E4BA0609-423E-4085-965B-A86A35AFA59F}" srcOrd="3" destOrd="0" presId="urn:microsoft.com/office/officeart/2005/8/layout/hProcess4"/>
    <dgm:cxn modelId="{FBB4D6B7-4C0A-4CC7-A9AB-9E65AC2DBDBF}" type="presParOf" srcId="{1E95619B-F433-459E-A394-E90C06EBDE11}" destId="{A43471C1-99B2-4769-8DAC-8251921C6018}" srcOrd="4" destOrd="0" presId="urn:microsoft.com/office/officeart/2005/8/layout/hProcess4"/>
    <dgm:cxn modelId="{247C99FB-0F7E-4D37-8EEB-B15E4845EA65}" type="presParOf" srcId="{2102EDA7-8F2A-4B03-9D42-715FC5F9D715}" destId="{EA2FAA03-E4C7-43E6-B1E6-C0FB13FC7D86}" srcOrd="1" destOrd="0" presId="urn:microsoft.com/office/officeart/2005/8/layout/hProcess4"/>
    <dgm:cxn modelId="{3DE5F545-BD52-4039-A63B-764CF0DEE640}" type="presParOf" srcId="{2102EDA7-8F2A-4B03-9D42-715FC5F9D715}" destId="{89672CB3-B2F5-49DF-8EB9-69005F89BBD7}" srcOrd="2" destOrd="0" presId="urn:microsoft.com/office/officeart/2005/8/layout/hProcess4"/>
    <dgm:cxn modelId="{65A89218-0C30-46BE-A7CA-936AB77D0089}" type="presParOf" srcId="{89672CB3-B2F5-49DF-8EB9-69005F89BBD7}" destId="{10568CBB-99D7-42C7-B510-F6B3A7D867FB}" srcOrd="0" destOrd="0" presId="urn:microsoft.com/office/officeart/2005/8/layout/hProcess4"/>
    <dgm:cxn modelId="{D63ADE4B-98C1-4F93-A411-19642163FF92}" type="presParOf" srcId="{89672CB3-B2F5-49DF-8EB9-69005F89BBD7}" destId="{479753AE-9E87-4CEB-86BB-3EFC8265B335}" srcOrd="1" destOrd="0" presId="urn:microsoft.com/office/officeart/2005/8/layout/hProcess4"/>
    <dgm:cxn modelId="{95EEF2C7-8E65-448B-A367-6B5A926E8975}" type="presParOf" srcId="{89672CB3-B2F5-49DF-8EB9-69005F89BBD7}" destId="{DA625E17-F82F-4B93-AECB-BEAC61B7A96F}" srcOrd="2" destOrd="0" presId="urn:microsoft.com/office/officeart/2005/8/layout/hProcess4"/>
    <dgm:cxn modelId="{892F7CC8-A04D-4995-BCD4-549FF20AD42A}" type="presParOf" srcId="{89672CB3-B2F5-49DF-8EB9-69005F89BBD7}" destId="{3F2897B5-B9A9-4062-8830-B7CBFA8B09EF}" srcOrd="3" destOrd="0" presId="urn:microsoft.com/office/officeart/2005/8/layout/hProcess4"/>
    <dgm:cxn modelId="{07E2AC8F-0BDE-40FC-B4AF-ADA31A501D1E}" type="presParOf" srcId="{89672CB3-B2F5-49DF-8EB9-69005F89BBD7}" destId="{B8221F7B-C9DD-4B32-804B-3F7DD63941D2}" srcOrd="4" destOrd="0" presId="urn:microsoft.com/office/officeart/2005/8/layout/hProcess4"/>
    <dgm:cxn modelId="{B891A22F-129D-43F2-AA8C-215B5A7E9F04}" type="presParOf" srcId="{2102EDA7-8F2A-4B03-9D42-715FC5F9D715}" destId="{7BD9EA79-DAE2-4E98-A131-2CBE9A229721}" srcOrd="3" destOrd="0" presId="urn:microsoft.com/office/officeart/2005/8/layout/hProcess4"/>
    <dgm:cxn modelId="{CC325A61-9A28-4ADE-8454-2290B9022DA3}" type="presParOf" srcId="{2102EDA7-8F2A-4B03-9D42-715FC5F9D715}" destId="{E2632501-0B96-4516-8BF6-D5D446E40E34}" srcOrd="4" destOrd="0" presId="urn:microsoft.com/office/officeart/2005/8/layout/hProcess4"/>
    <dgm:cxn modelId="{49E27909-D3E6-47C0-91FE-E1769B739A41}" type="presParOf" srcId="{E2632501-0B96-4516-8BF6-D5D446E40E34}" destId="{21AF036C-6171-4336-BA42-D349A45CA198}" srcOrd="0" destOrd="0" presId="urn:microsoft.com/office/officeart/2005/8/layout/hProcess4"/>
    <dgm:cxn modelId="{CFAD10F5-E94F-4FF4-8FD3-652467A6FABA}" type="presParOf" srcId="{E2632501-0B96-4516-8BF6-D5D446E40E34}" destId="{CA884478-460D-4946-B99E-31ED5EAE9DEB}" srcOrd="1" destOrd="0" presId="urn:microsoft.com/office/officeart/2005/8/layout/hProcess4"/>
    <dgm:cxn modelId="{3604FB3B-D2B9-4FD7-ACA8-8498FB875B9E}" type="presParOf" srcId="{E2632501-0B96-4516-8BF6-D5D446E40E34}" destId="{1E518DF2-22F8-412A-87AD-4A797C802D7B}" srcOrd="2" destOrd="0" presId="urn:microsoft.com/office/officeart/2005/8/layout/hProcess4"/>
    <dgm:cxn modelId="{AA03DD53-0CF3-4FA3-8333-C57674BF0798}" type="presParOf" srcId="{E2632501-0B96-4516-8BF6-D5D446E40E34}" destId="{E94835C4-4467-41ED-A82B-42A5534E7885}" srcOrd="3" destOrd="0" presId="urn:microsoft.com/office/officeart/2005/8/layout/hProcess4"/>
    <dgm:cxn modelId="{2CD2D5AB-843B-4E52-A8DD-A599DD219587}" type="presParOf" srcId="{E2632501-0B96-4516-8BF6-D5D446E40E34}" destId="{667F6AD6-E5E7-4C55-85BF-34654C24EB9B}" srcOrd="4" destOrd="0" presId="urn:microsoft.com/office/officeart/2005/8/layout/hProcess4"/>
    <dgm:cxn modelId="{2F3CB36C-2539-4002-9272-1B0E7CDEC168}" type="presParOf" srcId="{2102EDA7-8F2A-4B03-9D42-715FC5F9D715}" destId="{A64A0A7F-FB2F-4468-AF99-F7F18FEE9A75}" srcOrd="5" destOrd="0" presId="urn:microsoft.com/office/officeart/2005/8/layout/hProcess4"/>
    <dgm:cxn modelId="{114BF27E-A008-4937-9BA7-C69FDAF6F37A}" type="presParOf" srcId="{2102EDA7-8F2A-4B03-9D42-715FC5F9D715}" destId="{3FAC9976-7926-4D60-9F1C-B34F85EB679D}" srcOrd="6" destOrd="0" presId="urn:microsoft.com/office/officeart/2005/8/layout/hProcess4"/>
    <dgm:cxn modelId="{0794B32F-18E0-4CE2-8F2D-CC3151CE4043}" type="presParOf" srcId="{3FAC9976-7926-4D60-9F1C-B34F85EB679D}" destId="{8167375D-3ECE-4B1D-B237-FE16B9F1115E}" srcOrd="0" destOrd="0" presId="urn:microsoft.com/office/officeart/2005/8/layout/hProcess4"/>
    <dgm:cxn modelId="{24D96648-1C6B-4CE9-B5F8-2BED1E8C89F4}" type="presParOf" srcId="{3FAC9976-7926-4D60-9F1C-B34F85EB679D}" destId="{0B28BBE7-00DF-449B-A614-C33D25C345DE}" srcOrd="1" destOrd="0" presId="urn:microsoft.com/office/officeart/2005/8/layout/hProcess4"/>
    <dgm:cxn modelId="{1A68B127-BC54-4505-92BA-9D363A802061}" type="presParOf" srcId="{3FAC9976-7926-4D60-9F1C-B34F85EB679D}" destId="{B6E72E9E-56C6-45C6-96CF-77CF480FC239}" srcOrd="2" destOrd="0" presId="urn:microsoft.com/office/officeart/2005/8/layout/hProcess4"/>
    <dgm:cxn modelId="{48283D84-EAF7-4C7C-B3DB-1E677E1B2470}" type="presParOf" srcId="{3FAC9976-7926-4D60-9F1C-B34F85EB679D}" destId="{79AA1C2B-9491-462B-8625-A8C33115E6CA}" srcOrd="3" destOrd="0" presId="urn:microsoft.com/office/officeart/2005/8/layout/hProcess4"/>
    <dgm:cxn modelId="{ECB61889-2326-4014-8DDA-A08A4ECC3EA3}" type="presParOf" srcId="{3FAC9976-7926-4D60-9F1C-B34F85EB679D}" destId="{4EC3C473-F2F5-49EF-AA5F-96CE28B5A3E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3D842-CA6A-47CB-8F7B-7929C2A2714C}">
      <dsp:nvSpPr>
        <dsp:cNvPr id="0" name=""/>
        <dsp:cNvSpPr/>
      </dsp:nvSpPr>
      <dsp:spPr>
        <a:xfrm>
          <a:off x="6152" y="1014214"/>
          <a:ext cx="1525404" cy="1258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not a </a:t>
          </a:r>
          <a:r>
            <a:rPr lang="en-US" sz="2000" kern="1200" dirty="0" err="1" smtClean="0"/>
            <a:t>git</a:t>
          </a:r>
          <a:r>
            <a:rPr lang="en-US" sz="2000" kern="1200" dirty="0" smtClean="0"/>
            <a:t> repo</a:t>
          </a:r>
          <a:endParaRPr lang="fa-IR" sz="2000" kern="1200" dirty="0"/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/>
            <a:t>پوشه جدید</a:t>
          </a:r>
          <a:endParaRPr lang="fa-IR" sz="2400" kern="1200" dirty="0"/>
        </a:p>
      </dsp:txBody>
      <dsp:txXfrm>
        <a:off x="35105" y="1043167"/>
        <a:ext cx="1467498" cy="930632"/>
      </dsp:txXfrm>
    </dsp:sp>
    <dsp:sp modelId="{EA2FAA03-E4C7-43E6-B1E6-C0FB13FC7D86}">
      <dsp:nvSpPr>
        <dsp:cNvPr id="0" name=""/>
        <dsp:cNvSpPr/>
      </dsp:nvSpPr>
      <dsp:spPr>
        <a:xfrm>
          <a:off x="820973" y="1161521"/>
          <a:ext cx="1907293" cy="1907293"/>
        </a:xfrm>
        <a:prstGeom prst="leftCircularArrow">
          <a:avLst>
            <a:gd name="adj1" fmla="val 4326"/>
            <a:gd name="adj2" fmla="val 547577"/>
            <a:gd name="adj3" fmla="val 2323088"/>
            <a:gd name="adj4" fmla="val 9024489"/>
            <a:gd name="adj5" fmla="val 50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A0609-423E-4085-965B-A86A35AFA59F}">
      <dsp:nvSpPr>
        <dsp:cNvPr id="0" name=""/>
        <dsp:cNvSpPr/>
      </dsp:nvSpPr>
      <dsp:spPr>
        <a:xfrm>
          <a:off x="345131" y="2002752"/>
          <a:ext cx="1355915" cy="53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init</a:t>
          </a:r>
          <a:endParaRPr lang="fa-IR" sz="1600" kern="1200" dirty="0"/>
        </a:p>
      </dsp:txBody>
      <dsp:txXfrm>
        <a:off x="360924" y="2018545"/>
        <a:ext cx="1324329" cy="507616"/>
      </dsp:txXfrm>
    </dsp:sp>
    <dsp:sp modelId="{63A63B06-440B-496D-B57F-432C7040D3FB}">
      <dsp:nvSpPr>
        <dsp:cNvPr id="0" name=""/>
        <dsp:cNvSpPr/>
      </dsp:nvSpPr>
      <dsp:spPr>
        <a:xfrm>
          <a:off x="2093952" y="1014214"/>
          <a:ext cx="1525404" cy="1258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nothing to commit</a:t>
          </a:r>
          <a:endParaRPr lang="fa-IR" sz="1400" kern="1200" dirty="0"/>
        </a:p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Default branch: master</a:t>
          </a:r>
          <a:endParaRPr lang="fa-IR" sz="1200" kern="1200" dirty="0"/>
        </a:p>
      </dsp:txBody>
      <dsp:txXfrm>
        <a:off x="2122905" y="1312769"/>
        <a:ext cx="1467498" cy="930632"/>
      </dsp:txXfrm>
    </dsp:sp>
    <dsp:sp modelId="{E21FFBDD-543B-4157-92D4-8733E723684E}">
      <dsp:nvSpPr>
        <dsp:cNvPr id="0" name=""/>
        <dsp:cNvSpPr/>
      </dsp:nvSpPr>
      <dsp:spPr>
        <a:xfrm>
          <a:off x="2892260" y="153670"/>
          <a:ext cx="2160498" cy="2160498"/>
        </a:xfrm>
        <a:prstGeom prst="circularArrow">
          <a:avLst>
            <a:gd name="adj1" fmla="val 3819"/>
            <a:gd name="adj2" fmla="val 477492"/>
            <a:gd name="adj3" fmla="val 19346997"/>
            <a:gd name="adj4" fmla="val 12575511"/>
            <a:gd name="adj5" fmla="val 445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90927-7351-4CC7-9320-CC547C765B7C}">
      <dsp:nvSpPr>
        <dsp:cNvPr id="0" name=""/>
        <dsp:cNvSpPr/>
      </dsp:nvSpPr>
      <dsp:spPr>
        <a:xfrm>
          <a:off x="2432931" y="744613"/>
          <a:ext cx="1355915" cy="53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branch -M main</a:t>
          </a:r>
          <a:endParaRPr lang="fa-IR" sz="2400" kern="1200" dirty="0"/>
        </a:p>
      </dsp:txBody>
      <dsp:txXfrm>
        <a:off x="2448724" y="760406"/>
        <a:ext cx="1324329" cy="507616"/>
      </dsp:txXfrm>
    </dsp:sp>
    <dsp:sp modelId="{B81DDC8E-B451-42CF-86AD-D2528FD4C1B4}">
      <dsp:nvSpPr>
        <dsp:cNvPr id="0" name=""/>
        <dsp:cNvSpPr/>
      </dsp:nvSpPr>
      <dsp:spPr>
        <a:xfrm>
          <a:off x="4232442" y="1014214"/>
          <a:ext cx="1525404" cy="1258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t" anchorCtr="0">
          <a:noAutofit/>
        </a:bodyPr>
        <a:lstStyle/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Branch : </a:t>
          </a:r>
          <a:r>
            <a:rPr lang="en-US" sz="1400" kern="1200" dirty="0" smtClean="0"/>
            <a:t>main</a:t>
          </a:r>
          <a:endParaRPr lang="fa-IR" sz="1400" kern="1200" dirty="0"/>
        </a:p>
        <a:p>
          <a:pPr marL="285750" marR="0" lvl="1" indent="0" algn="r" defTabSz="1866900" rtl="1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fa-IR" sz="1400" kern="1200" dirty="0" smtClean="0"/>
            <a:t>ایجاد و تغییر محتوا</a:t>
          </a:r>
          <a:endParaRPr lang="fa-IR" sz="1400" kern="1200" dirty="0"/>
        </a:p>
        <a:p>
          <a:pPr marL="285750" marR="0" lvl="1" indent="0" algn="r" defTabSz="1866900" rtl="1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r>
            <a:rPr lang="en-US" sz="1400" kern="1200" dirty="0" err="1" smtClean="0"/>
            <a:t>Fileis</a:t>
          </a:r>
          <a:r>
            <a:rPr lang="en-US" sz="1400" kern="1200" dirty="0" smtClean="0"/>
            <a:t> on Untracked state</a:t>
          </a:r>
          <a:endParaRPr lang="fa-IR" sz="1400" kern="1200" dirty="0"/>
        </a:p>
      </dsp:txBody>
      <dsp:txXfrm>
        <a:off x="4261395" y="1043167"/>
        <a:ext cx="1467498" cy="930632"/>
      </dsp:txXfrm>
    </dsp:sp>
    <dsp:sp modelId="{5B46D8F4-93D6-4C70-8029-C8F0625AD448}">
      <dsp:nvSpPr>
        <dsp:cNvPr id="0" name=""/>
        <dsp:cNvSpPr/>
      </dsp:nvSpPr>
      <dsp:spPr>
        <a:xfrm>
          <a:off x="4996573" y="1161521"/>
          <a:ext cx="1907293" cy="1907293"/>
        </a:xfrm>
        <a:prstGeom prst="leftCircularArrow">
          <a:avLst>
            <a:gd name="adj1" fmla="val 4326"/>
            <a:gd name="adj2" fmla="val 547577"/>
            <a:gd name="adj3" fmla="val 2323088"/>
            <a:gd name="adj4" fmla="val 9024489"/>
            <a:gd name="adj5" fmla="val 50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25BDD-9B7C-47A8-8871-1201AD892034}">
      <dsp:nvSpPr>
        <dsp:cNvPr id="0" name=""/>
        <dsp:cNvSpPr/>
      </dsp:nvSpPr>
      <dsp:spPr>
        <a:xfrm>
          <a:off x="4520731" y="2002752"/>
          <a:ext cx="1355915" cy="53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 .</a:t>
          </a:r>
          <a:endParaRPr lang="fa-IR" sz="1600" kern="1200" dirty="0"/>
        </a:p>
      </dsp:txBody>
      <dsp:txXfrm>
        <a:off x="4536524" y="2018545"/>
        <a:ext cx="1324329" cy="507616"/>
      </dsp:txXfrm>
    </dsp:sp>
    <dsp:sp modelId="{5801BAE3-D1E2-4DE2-8BBC-0C99B8986181}">
      <dsp:nvSpPr>
        <dsp:cNvPr id="0" name=""/>
        <dsp:cNvSpPr/>
      </dsp:nvSpPr>
      <dsp:spPr>
        <a:xfrm>
          <a:off x="6269553" y="1014214"/>
          <a:ext cx="1525404" cy="1258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File added to Stage</a:t>
          </a:r>
          <a:endParaRPr lang="fa-IR" sz="1500" kern="1200" dirty="0"/>
        </a:p>
      </dsp:txBody>
      <dsp:txXfrm>
        <a:off x="6298506" y="1312769"/>
        <a:ext cx="1467498" cy="930632"/>
      </dsp:txXfrm>
    </dsp:sp>
    <dsp:sp modelId="{0100F0A7-C069-47E4-8FB8-EAD6FC47F211}">
      <dsp:nvSpPr>
        <dsp:cNvPr id="0" name=""/>
        <dsp:cNvSpPr/>
      </dsp:nvSpPr>
      <dsp:spPr>
        <a:xfrm>
          <a:off x="7071662" y="168423"/>
          <a:ext cx="2102206" cy="2102206"/>
        </a:xfrm>
        <a:prstGeom prst="circularArrow">
          <a:avLst>
            <a:gd name="adj1" fmla="val 3925"/>
            <a:gd name="adj2" fmla="val 491988"/>
            <a:gd name="adj3" fmla="val 19332501"/>
            <a:gd name="adj4" fmla="val 12575511"/>
            <a:gd name="adj5" fmla="val 45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19D72-6B59-48A3-A719-A4F6F739EC20}">
      <dsp:nvSpPr>
        <dsp:cNvPr id="0" name=""/>
        <dsp:cNvSpPr/>
      </dsp:nvSpPr>
      <dsp:spPr>
        <a:xfrm>
          <a:off x="6608531" y="744613"/>
          <a:ext cx="1355915" cy="53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285750" lvl="1" indent="0" algn="ct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smtClean="0"/>
            <a:t>Commit –m “message”</a:t>
          </a:r>
          <a:endParaRPr lang="fa-IR" sz="1600" kern="1200" dirty="0"/>
        </a:p>
      </dsp:txBody>
      <dsp:txXfrm>
        <a:off x="6624324" y="760406"/>
        <a:ext cx="1324329" cy="507616"/>
      </dsp:txXfrm>
    </dsp:sp>
    <dsp:sp modelId="{80C7240C-7A44-4E4D-888A-260ECEA9D0FD}">
      <dsp:nvSpPr>
        <dsp:cNvPr id="0" name=""/>
        <dsp:cNvSpPr/>
      </dsp:nvSpPr>
      <dsp:spPr>
        <a:xfrm>
          <a:off x="8357353" y="1014214"/>
          <a:ext cx="1525404" cy="12581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Changes to be committed</a:t>
          </a:r>
          <a:endParaRPr lang="fa-IR" sz="1500" kern="1200" dirty="0"/>
        </a:p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a-IR" sz="1500" kern="1200" dirty="0"/>
        </a:p>
      </dsp:txBody>
      <dsp:txXfrm>
        <a:off x="8386306" y="1043167"/>
        <a:ext cx="1467498" cy="930632"/>
      </dsp:txXfrm>
    </dsp:sp>
    <dsp:sp modelId="{61831F32-6127-4249-80DC-60C8E5325088}">
      <dsp:nvSpPr>
        <dsp:cNvPr id="0" name=""/>
        <dsp:cNvSpPr/>
      </dsp:nvSpPr>
      <dsp:spPr>
        <a:xfrm>
          <a:off x="8696332" y="2002752"/>
          <a:ext cx="1355915" cy="5392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285750" lvl="1" indent="0" algn="ct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smtClean="0"/>
            <a:t>…</a:t>
          </a:r>
          <a:endParaRPr lang="fa-IR" sz="1600" kern="1200" dirty="0"/>
        </a:p>
      </dsp:txBody>
      <dsp:txXfrm>
        <a:off x="8712125" y="2018545"/>
        <a:ext cx="1324329" cy="507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3D842-CA6A-47CB-8F7B-7929C2A2714C}">
      <dsp:nvSpPr>
        <dsp:cNvPr id="0" name=""/>
        <dsp:cNvSpPr/>
      </dsp:nvSpPr>
      <dsp:spPr>
        <a:xfrm>
          <a:off x="552" y="848297"/>
          <a:ext cx="1927729" cy="1589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114300" lvl="1" indent="-114300" algn="r" defTabSz="533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Default branch: master</a:t>
          </a:r>
          <a:endParaRPr lang="fa-IR" sz="1400" kern="1200" dirty="0"/>
        </a:p>
      </dsp:txBody>
      <dsp:txXfrm>
        <a:off x="37142" y="884887"/>
        <a:ext cx="1854549" cy="1176085"/>
      </dsp:txXfrm>
    </dsp:sp>
    <dsp:sp modelId="{EA2FAA03-E4C7-43E6-B1E6-C0FB13FC7D86}">
      <dsp:nvSpPr>
        <dsp:cNvPr id="0" name=""/>
        <dsp:cNvSpPr/>
      </dsp:nvSpPr>
      <dsp:spPr>
        <a:xfrm>
          <a:off x="1030282" y="1034456"/>
          <a:ext cx="2410341" cy="2410341"/>
        </a:xfrm>
        <a:prstGeom prst="leftCircularArrow">
          <a:avLst>
            <a:gd name="adj1" fmla="val 4326"/>
            <a:gd name="adj2" fmla="val 547577"/>
            <a:gd name="adj3" fmla="val 2323088"/>
            <a:gd name="adj4" fmla="val 9024489"/>
            <a:gd name="adj5" fmla="val 50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A0609-423E-4085-965B-A86A35AFA59F}">
      <dsp:nvSpPr>
        <dsp:cNvPr id="0" name=""/>
        <dsp:cNvSpPr/>
      </dsp:nvSpPr>
      <dsp:spPr>
        <a:xfrm>
          <a:off x="428937" y="2097562"/>
          <a:ext cx="1713537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branch -M main</a:t>
          </a:r>
          <a:endParaRPr lang="fa-IR" kern="1200" dirty="0"/>
        </a:p>
      </dsp:txBody>
      <dsp:txXfrm>
        <a:off x="448895" y="2117520"/>
        <a:ext cx="1673621" cy="641501"/>
      </dsp:txXfrm>
    </dsp:sp>
    <dsp:sp modelId="{479753AE-9E87-4CEB-86BB-3EFC8265B335}">
      <dsp:nvSpPr>
        <dsp:cNvPr id="0" name=""/>
        <dsp:cNvSpPr/>
      </dsp:nvSpPr>
      <dsp:spPr>
        <a:xfrm>
          <a:off x="2639010" y="848297"/>
          <a:ext cx="1927729" cy="1589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1440" rIns="0" bIns="91440" numCol="1" spcCol="1270" anchor="t" anchorCtr="0">
          <a:noAutofit/>
        </a:bodyPr>
        <a:lstStyle/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Branch : </a:t>
          </a:r>
          <a:r>
            <a:rPr lang="en-US" sz="1400" kern="1200" dirty="0" smtClean="0"/>
            <a:t>main</a:t>
          </a:r>
          <a:endParaRPr lang="fa-IR" sz="1400" kern="1200" dirty="0"/>
        </a:p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Not Connected to remote</a:t>
          </a:r>
          <a:endParaRPr lang="fa-IR" sz="1400" kern="1200" dirty="0"/>
        </a:p>
      </dsp:txBody>
      <dsp:txXfrm>
        <a:off x="2675600" y="1225596"/>
        <a:ext cx="1854549" cy="1176085"/>
      </dsp:txXfrm>
    </dsp:sp>
    <dsp:sp modelId="{7BD9EA79-DAE2-4E98-A131-2CBE9A229721}">
      <dsp:nvSpPr>
        <dsp:cNvPr id="0" name=""/>
        <dsp:cNvSpPr/>
      </dsp:nvSpPr>
      <dsp:spPr>
        <a:xfrm>
          <a:off x="3652675" y="-220571"/>
          <a:ext cx="2656663" cy="2656663"/>
        </a:xfrm>
        <a:prstGeom prst="circularArrow">
          <a:avLst>
            <a:gd name="adj1" fmla="val 3925"/>
            <a:gd name="adj2" fmla="val 491988"/>
            <a:gd name="adj3" fmla="val 19332501"/>
            <a:gd name="adj4" fmla="val 12575511"/>
            <a:gd name="adj5" fmla="val 45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897B5-B9A9-4062-8830-B7CBFA8B09EF}">
      <dsp:nvSpPr>
        <dsp:cNvPr id="0" name=""/>
        <dsp:cNvSpPr/>
      </dsp:nvSpPr>
      <dsp:spPr>
        <a:xfrm>
          <a:off x="3067394" y="507588"/>
          <a:ext cx="1713537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remote add origin https://github.com/</a:t>
          </a:r>
          <a:r>
            <a:rPr lang="fa-IR" sz="1400" kern="1200" dirty="0" smtClean="0"/>
            <a:t>...</a:t>
          </a:r>
          <a:endParaRPr lang="fa-IR" sz="1400" kern="1200" dirty="0"/>
        </a:p>
      </dsp:txBody>
      <dsp:txXfrm>
        <a:off x="3087352" y="527546"/>
        <a:ext cx="1673621" cy="641501"/>
      </dsp:txXfrm>
    </dsp:sp>
    <dsp:sp modelId="{CA884478-460D-4946-B99E-31ED5EAE9DEB}">
      <dsp:nvSpPr>
        <dsp:cNvPr id="0" name=""/>
        <dsp:cNvSpPr/>
      </dsp:nvSpPr>
      <dsp:spPr>
        <a:xfrm>
          <a:off x="5277467" y="848297"/>
          <a:ext cx="1927729" cy="1589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Connected to origin</a:t>
          </a:r>
          <a:endParaRPr lang="fa-IR" sz="2000" kern="1200" dirty="0"/>
        </a:p>
      </dsp:txBody>
      <dsp:txXfrm>
        <a:off x="5314057" y="884887"/>
        <a:ext cx="1854549" cy="1176085"/>
      </dsp:txXfrm>
    </dsp:sp>
    <dsp:sp modelId="{A64A0A7F-FB2F-4468-AF99-F7F18FEE9A75}">
      <dsp:nvSpPr>
        <dsp:cNvPr id="0" name=""/>
        <dsp:cNvSpPr/>
      </dsp:nvSpPr>
      <dsp:spPr>
        <a:xfrm>
          <a:off x="6307197" y="1034456"/>
          <a:ext cx="2410341" cy="2410341"/>
        </a:xfrm>
        <a:prstGeom prst="leftCircularArrow">
          <a:avLst>
            <a:gd name="adj1" fmla="val 4326"/>
            <a:gd name="adj2" fmla="val 547577"/>
            <a:gd name="adj3" fmla="val 2323088"/>
            <a:gd name="adj4" fmla="val 9024489"/>
            <a:gd name="adj5" fmla="val 50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835C4-4467-41ED-A82B-42A5534E7885}">
      <dsp:nvSpPr>
        <dsp:cNvPr id="0" name=""/>
        <dsp:cNvSpPr/>
      </dsp:nvSpPr>
      <dsp:spPr>
        <a:xfrm>
          <a:off x="5705852" y="2097562"/>
          <a:ext cx="1713537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285750" lvl="1" indent="0" algn="ct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smtClean="0"/>
            <a:t>Commit –m “message”</a:t>
          </a:r>
          <a:endParaRPr lang="fa-IR" sz="1400" kern="1200" dirty="0"/>
        </a:p>
      </dsp:txBody>
      <dsp:txXfrm>
        <a:off x="5725810" y="2117520"/>
        <a:ext cx="1673621" cy="641501"/>
      </dsp:txXfrm>
    </dsp:sp>
    <dsp:sp modelId="{0B28BBE7-00DF-449B-A614-C33D25C345DE}">
      <dsp:nvSpPr>
        <dsp:cNvPr id="0" name=""/>
        <dsp:cNvSpPr/>
      </dsp:nvSpPr>
      <dsp:spPr>
        <a:xfrm>
          <a:off x="7915925" y="848297"/>
          <a:ext cx="1927729" cy="1589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Changes to be committed</a:t>
          </a:r>
          <a:endParaRPr lang="fa-IR" sz="2000" kern="1200" dirty="0"/>
        </a:p>
        <a:p>
          <a:pPr marL="285750" lvl="1" indent="0" algn="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a-IR" sz="2000" kern="1200" dirty="0"/>
        </a:p>
      </dsp:txBody>
      <dsp:txXfrm>
        <a:off x="7952515" y="1225596"/>
        <a:ext cx="1854549" cy="1176085"/>
      </dsp:txXfrm>
    </dsp:sp>
    <dsp:sp modelId="{79AA1C2B-9491-462B-8625-A8C33115E6CA}">
      <dsp:nvSpPr>
        <dsp:cNvPr id="0" name=""/>
        <dsp:cNvSpPr/>
      </dsp:nvSpPr>
      <dsp:spPr>
        <a:xfrm>
          <a:off x="8344309" y="507588"/>
          <a:ext cx="1713537" cy="68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285750" lvl="1" indent="0" algn="ctr" defTabSz="1866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 smtClean="0"/>
            <a:t>…</a:t>
          </a:r>
          <a:endParaRPr lang="fa-IR" sz="1400" kern="1200" dirty="0"/>
        </a:p>
      </dsp:txBody>
      <dsp:txXfrm>
        <a:off x="8364267" y="527546"/>
        <a:ext cx="1673621" cy="641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2B1E291-C2DB-43CF-82E6-B19C0C7771F6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0B7188-B332-4AC0-9438-86C1A8B37412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2541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clone https://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@github.com/coder-3210/sampleDjango.git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remote add origin https://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@github.com/coder-3210/sampleDjango.git</a:t>
            </a:r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B7188-B332-4AC0-9438-86C1A8B37412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1455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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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Git</a:t>
            </a:r>
            <a:r>
              <a:rPr lang="en-US" dirty="0" smtClean="0"/>
              <a:t> clone https://</a:t>
            </a:r>
            <a:r>
              <a:rPr lang="en-US" dirty="0" smtClean="0"/>
              <a:t>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</a:t>
            </a:r>
            <a:r>
              <a:rPr lang="en-US" dirty="0" smtClean="0"/>
              <a:t>@github.com/coder-3210/sampleDjango.git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B7188-B332-4AC0-9438-86C1A8B37412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2106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6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935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41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873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80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157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939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8760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94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25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4883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FE38FB-F41D-46D7-B3BF-DF7713AB4DDB}" type="datetimeFigureOut">
              <a:rPr lang="fa-IR" smtClean="0"/>
              <a:t>02/12/1444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7A743C-2087-47B0-B8C7-A60207B53FCC}" type="slidenum">
              <a:rPr lang="fa-IR" smtClean="0"/>
              <a:t>‹#›</a:t>
            </a:fld>
            <a:endParaRPr lang="fa-I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fa-I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راهنمای گیت</a:t>
            </a:r>
            <a:endParaRPr lang="fa-I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مهجوری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5703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مراحل مدیریت تغییرات در یک مخزن گیت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13733"/>
              </p:ext>
            </p:extLst>
          </p:nvPr>
        </p:nvGraphicFramePr>
        <p:xfrm>
          <a:off x="1096963" y="1846263"/>
          <a:ext cx="10058400" cy="3286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3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مراحل مدیریت تغییرات در یک مخزن گیت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76754"/>
              </p:ext>
            </p:extLst>
          </p:nvPr>
        </p:nvGraphicFramePr>
        <p:xfrm>
          <a:off x="1096963" y="1846263"/>
          <a:ext cx="10058400" cy="3286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fa-IR" dirty="0" smtClean="0"/>
              <a:t>مراحل ایجاد یک مخزن جدید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ساخت پوشه جدید و تغییر مسیر به این پوشه و تحت کنترل بردن محتویات پوشه:</a:t>
            </a:r>
          </a:p>
          <a:p>
            <a:pPr algn="l" rtl="0"/>
            <a:r>
              <a:rPr lang="en-US" dirty="0" smtClean="0"/>
              <a:t>C:\...&gt;Mkdir </a:t>
            </a:r>
            <a:r>
              <a:rPr lang="en-US" dirty="0" err="1" smtClean="0"/>
              <a:t>newProject</a:t>
            </a:r>
            <a:endParaRPr lang="en-US" dirty="0" smtClean="0"/>
          </a:p>
          <a:p>
            <a:pPr algn="l" rtl="0"/>
            <a:r>
              <a:rPr lang="en-US" dirty="0" smtClean="0"/>
              <a:t>C:\...&gt;cd </a:t>
            </a:r>
            <a:r>
              <a:rPr lang="en-US" dirty="0" err="1" smtClean="0"/>
              <a:t>newProject</a:t>
            </a:r>
            <a:endParaRPr lang="en-US" dirty="0" smtClean="0"/>
          </a:p>
          <a:p>
            <a:pPr algn="l" rtl="0"/>
            <a:r>
              <a:rPr lang="en-US" dirty="0" smtClean="0"/>
              <a:t>C:\...&gt;git </a:t>
            </a:r>
            <a:r>
              <a:rPr lang="en-US" dirty="0" err="1" smtClean="0"/>
              <a:t>init</a:t>
            </a:r>
            <a:endParaRPr lang="en-US" dirty="0" smtClean="0"/>
          </a:p>
          <a:p>
            <a:pPr algn="r"/>
            <a:r>
              <a:rPr lang="fa-IR" dirty="0" smtClean="0"/>
              <a:t>ایجاد فایل نمونه و اضافه نمودن فایل جدید یا تغییر یافته به گیت: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C:\...&gt;echo </a:t>
            </a:r>
            <a:r>
              <a:rPr lang="en-US" dirty="0"/>
              <a:t>"# </a:t>
            </a:r>
            <a:r>
              <a:rPr lang="en-US" dirty="0" err="1"/>
              <a:t>sampleDjango</a:t>
            </a:r>
            <a:r>
              <a:rPr lang="en-US" dirty="0"/>
              <a:t>" &gt;&gt; </a:t>
            </a:r>
            <a:r>
              <a:rPr lang="en-US" dirty="0" smtClean="0"/>
              <a:t>README.md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C:\...&gt;git add README.md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a-IR" dirty="0" smtClean="0"/>
              <a:t>اضافه نمودن تمام فایلهای جدید یا تغییر یافته :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C:\...&gt;git add .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C:\...&gt;git add *</a:t>
            </a:r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062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create a new repository on the command </a:t>
            </a:r>
            <a:r>
              <a:rPr lang="en-US" sz="4400" b="1" dirty="0" smtClean="0"/>
              <a:t>line</a:t>
            </a:r>
            <a:endParaRPr lang="fa-IR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291840"/>
          </a:xfrm>
        </p:spPr>
        <p:txBody>
          <a:bodyPr/>
          <a:lstStyle/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echo </a:t>
            </a:r>
            <a:r>
              <a:rPr lang="en-US" dirty="0"/>
              <a:t>"# </a:t>
            </a:r>
            <a:r>
              <a:rPr lang="en-US" dirty="0" err="1"/>
              <a:t>sampleDjango</a:t>
            </a:r>
            <a:r>
              <a:rPr lang="en-US" dirty="0"/>
              <a:t>" &gt;&gt; README.md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add README.md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commit -m "first commit"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branch -M main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remote add origin https://github.com/coder-3210/sampleDjango.git</a:t>
            </a:r>
          </a:p>
          <a:p>
            <a: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push -u origin main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534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push an existing repository from the command </a:t>
            </a:r>
            <a:r>
              <a:rPr lang="en-US" sz="4000" b="1" dirty="0" smtClean="0"/>
              <a:t>line</a:t>
            </a:r>
            <a:endParaRPr lang="fa-I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git</a:t>
            </a:r>
            <a:r>
              <a:rPr lang="en-US" dirty="0"/>
              <a:t> remote add origin https://github.com/coder-3210/sampleDjango.git</a:t>
            </a:r>
          </a:p>
          <a:p>
            <a:pPr algn="l" rtl="0"/>
            <a:r>
              <a:rPr lang="en-US" dirty="0" err="1"/>
              <a:t>git</a:t>
            </a:r>
            <a:r>
              <a:rPr lang="en-US" dirty="0"/>
              <a:t> branch -M main</a:t>
            </a:r>
          </a:p>
          <a:p>
            <a:pPr algn="l" rtl="0"/>
            <a:r>
              <a:rPr lang="en-US" dirty="0" err="1"/>
              <a:t>git</a:t>
            </a:r>
            <a:r>
              <a:rPr lang="en-US" dirty="0"/>
              <a:t> push -u origin main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1334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clone from private repo: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30" y="1857693"/>
            <a:ext cx="4642505" cy="402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95" y="1857693"/>
            <a:ext cx="4754235" cy="411953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8168993" y="5548948"/>
            <a:ext cx="323497" cy="331470"/>
          </a:xfrm>
          <a:prstGeom prst="wedgeEllipseCallout">
            <a:avLst>
              <a:gd name="adj1" fmla="val -63232"/>
              <a:gd name="adj2" fmla="val -30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fa-IR" dirty="0"/>
          </a:p>
        </p:txBody>
      </p:sp>
      <p:sp>
        <p:nvSpPr>
          <p:cNvPr id="10" name="Oval Callout 9"/>
          <p:cNvSpPr/>
          <p:nvPr/>
        </p:nvSpPr>
        <p:spPr>
          <a:xfrm>
            <a:off x="4240530" y="5038724"/>
            <a:ext cx="312420" cy="333375"/>
          </a:xfrm>
          <a:prstGeom prst="wedgeEllipseCallout">
            <a:avLst>
              <a:gd name="adj1" fmla="val -72052"/>
              <a:gd name="adj2" fmla="val -607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763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0" y="1135674"/>
            <a:ext cx="5866590" cy="508339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589123" y="3828628"/>
            <a:ext cx="323497" cy="331470"/>
          </a:xfrm>
          <a:prstGeom prst="wedgeEllipseCallout">
            <a:avLst>
              <a:gd name="adj1" fmla="val -63232"/>
              <a:gd name="adj2" fmla="val -99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fa-IR" dirty="0"/>
          </a:p>
        </p:txBody>
      </p:sp>
      <p:sp>
        <p:nvSpPr>
          <p:cNvPr id="7" name="Oval Callout 6"/>
          <p:cNvSpPr/>
          <p:nvPr/>
        </p:nvSpPr>
        <p:spPr>
          <a:xfrm>
            <a:off x="4452719" y="3857414"/>
            <a:ext cx="323497" cy="331470"/>
          </a:xfrm>
          <a:prstGeom prst="wedgeEllipseCallout">
            <a:avLst>
              <a:gd name="adj1" fmla="val -63232"/>
              <a:gd name="adj2" fmla="val -99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fa-I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63" y="1135674"/>
            <a:ext cx="5867365" cy="5084064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9201503" y="2827190"/>
            <a:ext cx="323497" cy="331470"/>
          </a:xfrm>
          <a:prstGeom prst="wedgeEllipseCallout">
            <a:avLst>
              <a:gd name="adj1" fmla="val -63232"/>
              <a:gd name="adj2" fmla="val -99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fa-IR" dirty="0"/>
          </a:p>
        </p:txBody>
      </p:sp>
      <p:sp>
        <p:nvSpPr>
          <p:cNvPr id="10" name="Oval Callout 9"/>
          <p:cNvSpPr/>
          <p:nvPr/>
        </p:nvSpPr>
        <p:spPr>
          <a:xfrm>
            <a:off x="9311231" y="4521878"/>
            <a:ext cx="323497" cy="331470"/>
          </a:xfrm>
          <a:prstGeom prst="wedgeEllipseCallout">
            <a:avLst>
              <a:gd name="adj1" fmla="val -63232"/>
              <a:gd name="adj2" fmla="val -991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92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191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287</Words>
  <Application>Microsoft Office PowerPoint</Application>
  <PresentationFormat>Widescreen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Retrospect</vt:lpstr>
      <vt:lpstr>راهنمای گیت</vt:lpstr>
      <vt:lpstr>مراحل مدیریت تغییرات در یک مخزن گیت</vt:lpstr>
      <vt:lpstr>مراحل مدیریت تغییرات در یک مخزن گیت</vt:lpstr>
      <vt:lpstr>مراحل ایجاد یک مخزن جدید</vt:lpstr>
      <vt:lpstr>create a new repository on the command line</vt:lpstr>
      <vt:lpstr>push an existing repository from the command line</vt:lpstr>
      <vt:lpstr>How to clone from private repo:</vt:lpstr>
      <vt:lpstr> </vt:lpstr>
      <vt:lpstr> 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راهنمای گیت</dc:title>
  <dc:creator>ali</dc:creator>
  <cp:lastModifiedBy>ali</cp:lastModifiedBy>
  <cp:revision>13</cp:revision>
  <dcterms:created xsi:type="dcterms:W3CDTF">2023-06-20T17:32:50Z</dcterms:created>
  <dcterms:modified xsi:type="dcterms:W3CDTF">2023-06-20T20:02:00Z</dcterms:modified>
</cp:coreProperties>
</file>