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92004-247C-4083-B87C-71FC50BE785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F985F6-EEF6-4500-80DF-B21DFB1D3824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800" dirty="0"/>
            <a:t>Home</a:t>
          </a:r>
        </a:p>
      </dgm:t>
    </dgm:pt>
    <dgm:pt modelId="{207C364E-3DBA-4783-B20A-021D93CEC3EC}" type="parTrans" cxnId="{282C3502-0004-4EF0-A5BD-D9C7F4CA644D}">
      <dgm:prSet/>
      <dgm:spPr/>
      <dgm:t>
        <a:bodyPr/>
        <a:lstStyle/>
        <a:p>
          <a:endParaRPr lang="en-US"/>
        </a:p>
      </dgm:t>
    </dgm:pt>
    <dgm:pt modelId="{F7E35812-690E-4866-A3DA-0C1ABEBE57A1}" type="sibTrans" cxnId="{282C3502-0004-4EF0-A5BD-D9C7F4CA644D}">
      <dgm:prSet/>
      <dgm:spPr/>
      <dgm:t>
        <a:bodyPr/>
        <a:lstStyle/>
        <a:p>
          <a:endParaRPr lang="en-US"/>
        </a:p>
      </dgm:t>
    </dgm:pt>
    <dgm:pt modelId="{69241D84-73BE-41CC-AF14-3DD37533B170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400" dirty="0"/>
            <a:t>Announcement</a:t>
          </a:r>
        </a:p>
      </dgm:t>
    </dgm:pt>
    <dgm:pt modelId="{11941EBE-8A8B-4089-8F5F-7D6D06371CEC}" type="parTrans" cxnId="{BBAB3747-ACE3-4293-AEF3-949B6D7D7A68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7274D7AD-171C-47E0-9D1B-E1D67FF37A9B}" type="sibTrans" cxnId="{BBAB3747-ACE3-4293-AEF3-949B6D7D7A68}">
      <dgm:prSet/>
      <dgm:spPr/>
      <dgm:t>
        <a:bodyPr/>
        <a:lstStyle/>
        <a:p>
          <a:endParaRPr lang="en-US"/>
        </a:p>
      </dgm:t>
    </dgm:pt>
    <dgm:pt modelId="{C60F4554-1497-4D75-AFC4-834562535B88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800" dirty="0"/>
            <a:t>About</a:t>
          </a:r>
        </a:p>
      </dgm:t>
    </dgm:pt>
    <dgm:pt modelId="{0A53317A-FB93-4BD6-878F-1DB92C00524C}" type="parTrans" cxnId="{499AA0C5-033B-43AE-995D-4CE49F2C0AA9}">
      <dgm:prSet/>
      <dgm:spPr/>
      <dgm:t>
        <a:bodyPr/>
        <a:lstStyle/>
        <a:p>
          <a:endParaRPr lang="en-US"/>
        </a:p>
      </dgm:t>
    </dgm:pt>
    <dgm:pt modelId="{1B95B669-001C-44DD-96DD-09E146B5600E}" type="sibTrans" cxnId="{499AA0C5-033B-43AE-995D-4CE49F2C0AA9}">
      <dgm:prSet/>
      <dgm:spPr/>
      <dgm:t>
        <a:bodyPr/>
        <a:lstStyle/>
        <a:p>
          <a:endParaRPr lang="en-US"/>
        </a:p>
      </dgm:t>
    </dgm:pt>
    <dgm:pt modelId="{3F8781D4-3DF6-43AF-B69B-840DC846D576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800" dirty="0"/>
            <a:t>Contact</a:t>
          </a:r>
        </a:p>
      </dgm:t>
    </dgm:pt>
    <dgm:pt modelId="{1420EDF9-161A-4FA0-A018-3551CB9CD1F6}" type="parTrans" cxnId="{CD41F240-5910-49A1-8173-6C3DC581DFF9}">
      <dgm:prSet/>
      <dgm:spPr/>
      <dgm:t>
        <a:bodyPr/>
        <a:lstStyle/>
        <a:p>
          <a:endParaRPr lang="en-US"/>
        </a:p>
      </dgm:t>
    </dgm:pt>
    <dgm:pt modelId="{39250485-8FA4-418C-A102-4E9A0EDB574C}" type="sibTrans" cxnId="{CD41F240-5910-49A1-8173-6C3DC581DFF9}">
      <dgm:prSet/>
      <dgm:spPr/>
      <dgm:t>
        <a:bodyPr/>
        <a:lstStyle/>
        <a:p>
          <a:endParaRPr lang="en-US"/>
        </a:p>
      </dgm:t>
    </dgm:pt>
    <dgm:pt modelId="{03875727-09C0-41AC-8C61-FE740E4F47B3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400" dirty="0"/>
            <a:t>Banner</a:t>
          </a:r>
        </a:p>
      </dgm:t>
    </dgm:pt>
    <dgm:pt modelId="{CD84857F-E186-4944-B1C9-E8E5F3ECF821}" type="parTrans" cxnId="{0C4C882E-048C-40A3-914C-23A0751D60F6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4D19E51C-B680-45AE-8CDB-5C0B6AA53917}" type="sibTrans" cxnId="{0C4C882E-048C-40A3-914C-23A0751D60F6}">
      <dgm:prSet/>
      <dgm:spPr/>
      <dgm:t>
        <a:bodyPr/>
        <a:lstStyle/>
        <a:p>
          <a:endParaRPr lang="en-US"/>
        </a:p>
      </dgm:t>
    </dgm:pt>
    <dgm:pt modelId="{E79E8991-B726-45DD-A391-2953BB7A3A91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800" dirty="0"/>
            <a:t>Sign in</a:t>
          </a:r>
        </a:p>
      </dgm:t>
    </dgm:pt>
    <dgm:pt modelId="{2FCE2589-DC28-49B9-A6D0-22B931C440A8}" type="parTrans" cxnId="{2AFF1210-2385-4950-8D15-939969B60651}">
      <dgm:prSet/>
      <dgm:spPr/>
      <dgm:t>
        <a:bodyPr/>
        <a:lstStyle/>
        <a:p>
          <a:endParaRPr lang="en-US"/>
        </a:p>
      </dgm:t>
    </dgm:pt>
    <dgm:pt modelId="{8A25DDED-B5CC-4044-A755-7AAC23C7E140}" type="sibTrans" cxnId="{2AFF1210-2385-4950-8D15-939969B60651}">
      <dgm:prSet/>
      <dgm:spPr/>
      <dgm:t>
        <a:bodyPr/>
        <a:lstStyle/>
        <a:p>
          <a:endParaRPr lang="en-US"/>
        </a:p>
      </dgm:t>
    </dgm:pt>
    <dgm:pt modelId="{F66A4C1E-BFBA-4059-856D-5CC478AFAD5E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400" dirty="0"/>
            <a:t>Article</a:t>
          </a:r>
        </a:p>
      </dgm:t>
    </dgm:pt>
    <dgm:pt modelId="{F03380DD-5D0B-45A2-AF0A-67FEBE523B82}" type="parTrans" cxnId="{C7191853-02FC-4AA4-9F1F-89353AA2E235}">
      <dgm:prSet/>
      <dgm:spPr/>
      <dgm:t>
        <a:bodyPr/>
        <a:lstStyle/>
        <a:p>
          <a:endParaRPr lang="en-US"/>
        </a:p>
      </dgm:t>
    </dgm:pt>
    <dgm:pt modelId="{83048F9B-B24D-4463-AACE-5B8AF99A1834}" type="sibTrans" cxnId="{C7191853-02FC-4AA4-9F1F-89353AA2E235}">
      <dgm:prSet/>
      <dgm:spPr/>
      <dgm:t>
        <a:bodyPr/>
        <a:lstStyle/>
        <a:p>
          <a:endParaRPr lang="en-US"/>
        </a:p>
      </dgm:t>
    </dgm:pt>
    <dgm:pt modelId="{1B93CB8E-BC15-43EB-97E9-CB62222A0FEE}" type="pres">
      <dgm:prSet presAssocID="{CE592004-247C-4083-B87C-71FC50BE78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DFE035-F064-4BA4-887C-A6EF457C040F}" type="pres">
      <dgm:prSet presAssocID="{F6F985F6-EEF6-4500-80DF-B21DFB1D3824}" presName="root" presStyleCnt="0"/>
      <dgm:spPr/>
    </dgm:pt>
    <dgm:pt modelId="{2D9D442A-8A8E-48FA-9B1D-3CFB93200FDE}" type="pres">
      <dgm:prSet presAssocID="{F6F985F6-EEF6-4500-80DF-B21DFB1D3824}" presName="rootComposite" presStyleCnt="0"/>
      <dgm:spPr/>
    </dgm:pt>
    <dgm:pt modelId="{BD5164B9-E381-4EF0-9E90-D40C41D279E0}" type="pres">
      <dgm:prSet presAssocID="{F6F985F6-EEF6-4500-80DF-B21DFB1D3824}" presName="rootText" presStyleLbl="node1" presStyleIdx="0" presStyleCnt="4"/>
      <dgm:spPr/>
    </dgm:pt>
    <dgm:pt modelId="{8595C6EE-7CC8-40BE-A570-F6E6EDDD89B2}" type="pres">
      <dgm:prSet presAssocID="{F6F985F6-EEF6-4500-80DF-B21DFB1D3824}" presName="rootConnector" presStyleLbl="node1" presStyleIdx="0" presStyleCnt="4"/>
      <dgm:spPr/>
    </dgm:pt>
    <dgm:pt modelId="{67877D7F-E9E4-4317-B26E-D4B32548DF71}" type="pres">
      <dgm:prSet presAssocID="{F6F985F6-EEF6-4500-80DF-B21DFB1D3824}" presName="childShape" presStyleCnt="0"/>
      <dgm:spPr/>
    </dgm:pt>
    <dgm:pt modelId="{EF70654B-E214-41D0-BCF9-3907C368A5CE}" type="pres">
      <dgm:prSet presAssocID="{CD84857F-E186-4944-B1C9-E8E5F3ECF821}" presName="Name13" presStyleLbl="parChTrans1D2" presStyleIdx="0" presStyleCnt="3"/>
      <dgm:spPr/>
    </dgm:pt>
    <dgm:pt modelId="{DD5B70E0-BFF4-4D20-9F78-D5B78D5E9E33}" type="pres">
      <dgm:prSet presAssocID="{03875727-09C0-41AC-8C61-FE740E4F47B3}" presName="childText" presStyleLbl="bgAcc1" presStyleIdx="0" presStyleCnt="3" custScaleX="106833" custScaleY="67185">
        <dgm:presLayoutVars>
          <dgm:bulletEnabled val="1"/>
        </dgm:presLayoutVars>
      </dgm:prSet>
      <dgm:spPr/>
    </dgm:pt>
    <dgm:pt modelId="{42A0DDF7-BB79-4EBC-B5B0-A34C119F867B}" type="pres">
      <dgm:prSet presAssocID="{F03380DD-5D0B-45A2-AF0A-67FEBE523B82}" presName="Name13" presStyleLbl="parChTrans1D2" presStyleIdx="1" presStyleCnt="3"/>
      <dgm:spPr/>
    </dgm:pt>
    <dgm:pt modelId="{7CAA31AC-9A80-41E8-B3C3-A8196BADE088}" type="pres">
      <dgm:prSet presAssocID="{F66A4C1E-BFBA-4059-856D-5CC478AFAD5E}" presName="childText" presStyleLbl="bgAcc1" presStyleIdx="1" presStyleCnt="3" custScaleX="101623" custScaleY="54465">
        <dgm:presLayoutVars>
          <dgm:bulletEnabled val="1"/>
        </dgm:presLayoutVars>
      </dgm:prSet>
      <dgm:spPr/>
    </dgm:pt>
    <dgm:pt modelId="{57F6D574-A3FD-4A6F-B4C7-3AD7E2E8E3A5}" type="pres">
      <dgm:prSet presAssocID="{11941EBE-8A8B-4089-8F5F-7D6D06371CEC}" presName="Name13" presStyleLbl="parChTrans1D2" presStyleIdx="2" presStyleCnt="3"/>
      <dgm:spPr/>
    </dgm:pt>
    <dgm:pt modelId="{3D09F675-233E-47FD-9028-EB82A466B864}" type="pres">
      <dgm:prSet presAssocID="{69241D84-73BE-41CC-AF14-3DD37533B170}" presName="childText" presStyleLbl="bgAcc1" presStyleIdx="2" presStyleCnt="3" custScaleX="187738" custScaleY="56989">
        <dgm:presLayoutVars>
          <dgm:bulletEnabled val="1"/>
        </dgm:presLayoutVars>
      </dgm:prSet>
      <dgm:spPr/>
    </dgm:pt>
    <dgm:pt modelId="{DF502D3D-797F-4EE4-A86E-60E1B7BE500B}" type="pres">
      <dgm:prSet presAssocID="{C60F4554-1497-4D75-AFC4-834562535B88}" presName="root" presStyleCnt="0"/>
      <dgm:spPr/>
    </dgm:pt>
    <dgm:pt modelId="{B5FEA6BC-DB2B-4BBB-A18E-178C689313F8}" type="pres">
      <dgm:prSet presAssocID="{C60F4554-1497-4D75-AFC4-834562535B88}" presName="rootComposite" presStyleCnt="0"/>
      <dgm:spPr/>
    </dgm:pt>
    <dgm:pt modelId="{7AB251CA-107A-4A9B-80AB-B4C0950EE1C2}" type="pres">
      <dgm:prSet presAssocID="{C60F4554-1497-4D75-AFC4-834562535B88}" presName="rootText" presStyleLbl="node1" presStyleIdx="1" presStyleCnt="4"/>
      <dgm:spPr/>
    </dgm:pt>
    <dgm:pt modelId="{CB9C288E-733B-4A06-B42C-9B598D30C096}" type="pres">
      <dgm:prSet presAssocID="{C60F4554-1497-4D75-AFC4-834562535B88}" presName="rootConnector" presStyleLbl="node1" presStyleIdx="1" presStyleCnt="4"/>
      <dgm:spPr/>
    </dgm:pt>
    <dgm:pt modelId="{4D1A4240-01ED-4882-8CA6-4A5E83ED2F10}" type="pres">
      <dgm:prSet presAssocID="{C60F4554-1497-4D75-AFC4-834562535B88}" presName="childShape" presStyleCnt="0"/>
      <dgm:spPr/>
    </dgm:pt>
    <dgm:pt modelId="{B3AE8518-4CCD-4018-AD9F-99C1C8838EA2}" type="pres">
      <dgm:prSet presAssocID="{3F8781D4-3DF6-43AF-B69B-840DC846D576}" presName="root" presStyleCnt="0"/>
      <dgm:spPr/>
    </dgm:pt>
    <dgm:pt modelId="{5EBE0419-1C73-4369-B086-06DEAD4FC224}" type="pres">
      <dgm:prSet presAssocID="{3F8781D4-3DF6-43AF-B69B-840DC846D576}" presName="rootComposite" presStyleCnt="0"/>
      <dgm:spPr/>
    </dgm:pt>
    <dgm:pt modelId="{AF2FA0C0-35E9-47A1-A379-AC8B6EFC299B}" type="pres">
      <dgm:prSet presAssocID="{3F8781D4-3DF6-43AF-B69B-840DC846D576}" presName="rootText" presStyleLbl="node1" presStyleIdx="2" presStyleCnt="4" custScaleX="114111"/>
      <dgm:spPr/>
    </dgm:pt>
    <dgm:pt modelId="{80420D2E-6739-4C5A-8555-47B181CED6BA}" type="pres">
      <dgm:prSet presAssocID="{3F8781D4-3DF6-43AF-B69B-840DC846D576}" presName="rootConnector" presStyleLbl="node1" presStyleIdx="2" presStyleCnt="4"/>
      <dgm:spPr/>
    </dgm:pt>
    <dgm:pt modelId="{EE359E79-C0C1-4C2A-BF9A-0108CCCE535C}" type="pres">
      <dgm:prSet presAssocID="{3F8781D4-3DF6-43AF-B69B-840DC846D576}" presName="childShape" presStyleCnt="0"/>
      <dgm:spPr/>
    </dgm:pt>
    <dgm:pt modelId="{4CDD0EE3-C0B4-406A-9C7A-AA48D97182F5}" type="pres">
      <dgm:prSet presAssocID="{E79E8991-B726-45DD-A391-2953BB7A3A91}" presName="root" presStyleCnt="0"/>
      <dgm:spPr/>
    </dgm:pt>
    <dgm:pt modelId="{07EE6CB0-6B01-4AB9-BAC0-72095640EBC3}" type="pres">
      <dgm:prSet presAssocID="{E79E8991-B726-45DD-A391-2953BB7A3A91}" presName="rootComposite" presStyleCnt="0"/>
      <dgm:spPr/>
    </dgm:pt>
    <dgm:pt modelId="{5BA75C2E-CC8C-4CFC-8842-2914D7B86F23}" type="pres">
      <dgm:prSet presAssocID="{E79E8991-B726-45DD-A391-2953BB7A3A91}" presName="rootText" presStyleLbl="node1" presStyleIdx="3" presStyleCnt="4"/>
      <dgm:spPr/>
    </dgm:pt>
    <dgm:pt modelId="{FC84E905-1C0A-47A0-BA0B-81B075269FCB}" type="pres">
      <dgm:prSet presAssocID="{E79E8991-B726-45DD-A391-2953BB7A3A91}" presName="rootConnector" presStyleLbl="node1" presStyleIdx="3" presStyleCnt="4"/>
      <dgm:spPr/>
    </dgm:pt>
    <dgm:pt modelId="{3EBB45C1-7439-4773-8BF9-A77DEE3B32F3}" type="pres">
      <dgm:prSet presAssocID="{E79E8991-B726-45DD-A391-2953BB7A3A91}" presName="childShape" presStyleCnt="0"/>
      <dgm:spPr/>
    </dgm:pt>
  </dgm:ptLst>
  <dgm:cxnLst>
    <dgm:cxn modelId="{282C3502-0004-4EF0-A5BD-D9C7F4CA644D}" srcId="{CE592004-247C-4083-B87C-71FC50BE785C}" destId="{F6F985F6-EEF6-4500-80DF-B21DFB1D3824}" srcOrd="0" destOrd="0" parTransId="{207C364E-3DBA-4783-B20A-021D93CEC3EC}" sibTransId="{F7E35812-690E-4866-A3DA-0C1ABEBE57A1}"/>
    <dgm:cxn modelId="{C9162305-8AF7-4B26-A7E8-BA78682C2267}" type="presOf" srcId="{CD84857F-E186-4944-B1C9-E8E5F3ECF821}" destId="{EF70654B-E214-41D0-BCF9-3907C368A5CE}" srcOrd="0" destOrd="0" presId="urn:microsoft.com/office/officeart/2005/8/layout/hierarchy3"/>
    <dgm:cxn modelId="{57A64708-EAA4-4061-9694-395E7FBB0F66}" type="presOf" srcId="{03875727-09C0-41AC-8C61-FE740E4F47B3}" destId="{DD5B70E0-BFF4-4D20-9F78-D5B78D5E9E33}" srcOrd="0" destOrd="0" presId="urn:microsoft.com/office/officeart/2005/8/layout/hierarchy3"/>
    <dgm:cxn modelId="{2AFF1210-2385-4950-8D15-939969B60651}" srcId="{CE592004-247C-4083-B87C-71FC50BE785C}" destId="{E79E8991-B726-45DD-A391-2953BB7A3A91}" srcOrd="3" destOrd="0" parTransId="{2FCE2589-DC28-49B9-A6D0-22B931C440A8}" sibTransId="{8A25DDED-B5CC-4044-A755-7AAC23C7E140}"/>
    <dgm:cxn modelId="{F924A414-DBFE-4EE8-B2FD-B84E28550321}" type="presOf" srcId="{3F8781D4-3DF6-43AF-B69B-840DC846D576}" destId="{80420D2E-6739-4C5A-8555-47B181CED6BA}" srcOrd="1" destOrd="0" presId="urn:microsoft.com/office/officeart/2005/8/layout/hierarchy3"/>
    <dgm:cxn modelId="{5E561915-6729-4FC9-86BB-72C3FA8B8FD1}" type="presOf" srcId="{CE592004-247C-4083-B87C-71FC50BE785C}" destId="{1B93CB8E-BC15-43EB-97E9-CB62222A0FEE}" srcOrd="0" destOrd="0" presId="urn:microsoft.com/office/officeart/2005/8/layout/hierarchy3"/>
    <dgm:cxn modelId="{8A1F711C-0022-43C6-8A80-8ED768AB78FA}" type="presOf" srcId="{E79E8991-B726-45DD-A391-2953BB7A3A91}" destId="{FC84E905-1C0A-47A0-BA0B-81B075269FCB}" srcOrd="1" destOrd="0" presId="urn:microsoft.com/office/officeart/2005/8/layout/hierarchy3"/>
    <dgm:cxn modelId="{0C4C882E-048C-40A3-914C-23A0751D60F6}" srcId="{F6F985F6-EEF6-4500-80DF-B21DFB1D3824}" destId="{03875727-09C0-41AC-8C61-FE740E4F47B3}" srcOrd="0" destOrd="0" parTransId="{CD84857F-E186-4944-B1C9-E8E5F3ECF821}" sibTransId="{4D19E51C-B680-45AE-8CDB-5C0B6AA53917}"/>
    <dgm:cxn modelId="{42623C40-DCE1-4E27-8691-290CB47E62EE}" type="presOf" srcId="{E79E8991-B726-45DD-A391-2953BB7A3A91}" destId="{5BA75C2E-CC8C-4CFC-8842-2914D7B86F23}" srcOrd="0" destOrd="0" presId="urn:microsoft.com/office/officeart/2005/8/layout/hierarchy3"/>
    <dgm:cxn modelId="{CD41F240-5910-49A1-8173-6C3DC581DFF9}" srcId="{CE592004-247C-4083-B87C-71FC50BE785C}" destId="{3F8781D4-3DF6-43AF-B69B-840DC846D576}" srcOrd="2" destOrd="0" parTransId="{1420EDF9-161A-4FA0-A018-3551CB9CD1F6}" sibTransId="{39250485-8FA4-418C-A102-4E9A0EDB574C}"/>
    <dgm:cxn modelId="{38480160-1CD3-486A-9EC6-8200893A3947}" type="presOf" srcId="{F6F985F6-EEF6-4500-80DF-B21DFB1D3824}" destId="{8595C6EE-7CC8-40BE-A570-F6E6EDDD89B2}" srcOrd="1" destOrd="0" presId="urn:microsoft.com/office/officeart/2005/8/layout/hierarchy3"/>
    <dgm:cxn modelId="{5C097E61-3326-4854-924C-3EE127103CBF}" type="presOf" srcId="{C60F4554-1497-4D75-AFC4-834562535B88}" destId="{CB9C288E-733B-4A06-B42C-9B598D30C096}" srcOrd="1" destOrd="0" presId="urn:microsoft.com/office/officeart/2005/8/layout/hierarchy3"/>
    <dgm:cxn modelId="{BBAB3747-ACE3-4293-AEF3-949B6D7D7A68}" srcId="{F6F985F6-EEF6-4500-80DF-B21DFB1D3824}" destId="{69241D84-73BE-41CC-AF14-3DD37533B170}" srcOrd="2" destOrd="0" parTransId="{11941EBE-8A8B-4089-8F5F-7D6D06371CEC}" sibTransId="{7274D7AD-171C-47E0-9D1B-E1D67FF37A9B}"/>
    <dgm:cxn modelId="{E69B3350-EA6F-47E3-B264-82F1C83FDFC5}" type="presOf" srcId="{F03380DD-5D0B-45A2-AF0A-67FEBE523B82}" destId="{42A0DDF7-BB79-4EBC-B5B0-A34C119F867B}" srcOrd="0" destOrd="0" presId="urn:microsoft.com/office/officeart/2005/8/layout/hierarchy3"/>
    <dgm:cxn modelId="{C7191853-02FC-4AA4-9F1F-89353AA2E235}" srcId="{F6F985F6-EEF6-4500-80DF-B21DFB1D3824}" destId="{F66A4C1E-BFBA-4059-856D-5CC478AFAD5E}" srcOrd="1" destOrd="0" parTransId="{F03380DD-5D0B-45A2-AF0A-67FEBE523B82}" sibTransId="{83048F9B-B24D-4463-AACE-5B8AF99A1834}"/>
    <dgm:cxn modelId="{46F91A96-0FD2-4285-B7F9-1B2DCF46E3C0}" type="presOf" srcId="{C60F4554-1497-4D75-AFC4-834562535B88}" destId="{7AB251CA-107A-4A9B-80AB-B4C0950EE1C2}" srcOrd="0" destOrd="0" presId="urn:microsoft.com/office/officeart/2005/8/layout/hierarchy3"/>
    <dgm:cxn modelId="{EFCE4DB2-AA73-4156-B52A-42617E03712F}" type="presOf" srcId="{F6F985F6-EEF6-4500-80DF-B21DFB1D3824}" destId="{BD5164B9-E381-4EF0-9E90-D40C41D279E0}" srcOrd="0" destOrd="0" presId="urn:microsoft.com/office/officeart/2005/8/layout/hierarchy3"/>
    <dgm:cxn modelId="{499AA0C5-033B-43AE-995D-4CE49F2C0AA9}" srcId="{CE592004-247C-4083-B87C-71FC50BE785C}" destId="{C60F4554-1497-4D75-AFC4-834562535B88}" srcOrd="1" destOrd="0" parTransId="{0A53317A-FB93-4BD6-878F-1DB92C00524C}" sibTransId="{1B95B669-001C-44DD-96DD-09E146B5600E}"/>
    <dgm:cxn modelId="{40D2DCCE-DD54-4ED4-98C2-A014E4A85E8F}" type="presOf" srcId="{3F8781D4-3DF6-43AF-B69B-840DC846D576}" destId="{AF2FA0C0-35E9-47A1-A379-AC8B6EFC299B}" srcOrd="0" destOrd="0" presId="urn:microsoft.com/office/officeart/2005/8/layout/hierarchy3"/>
    <dgm:cxn modelId="{A1E8F5CF-1158-4145-8F47-A93B52BBCE1A}" type="presOf" srcId="{11941EBE-8A8B-4089-8F5F-7D6D06371CEC}" destId="{57F6D574-A3FD-4A6F-B4C7-3AD7E2E8E3A5}" srcOrd="0" destOrd="0" presId="urn:microsoft.com/office/officeart/2005/8/layout/hierarchy3"/>
    <dgm:cxn modelId="{A2CB58EA-96E4-4885-ADF0-4C90583EBAC1}" type="presOf" srcId="{F66A4C1E-BFBA-4059-856D-5CC478AFAD5E}" destId="{7CAA31AC-9A80-41E8-B3C3-A8196BADE088}" srcOrd="0" destOrd="0" presId="urn:microsoft.com/office/officeart/2005/8/layout/hierarchy3"/>
    <dgm:cxn modelId="{9E4FD2FF-074F-467C-852E-8F4655655879}" type="presOf" srcId="{69241D84-73BE-41CC-AF14-3DD37533B170}" destId="{3D09F675-233E-47FD-9028-EB82A466B864}" srcOrd="0" destOrd="0" presId="urn:microsoft.com/office/officeart/2005/8/layout/hierarchy3"/>
    <dgm:cxn modelId="{12578109-84FF-4526-9AFF-27BB5DC91129}" type="presParOf" srcId="{1B93CB8E-BC15-43EB-97E9-CB62222A0FEE}" destId="{DCDFE035-F064-4BA4-887C-A6EF457C040F}" srcOrd="0" destOrd="0" presId="urn:microsoft.com/office/officeart/2005/8/layout/hierarchy3"/>
    <dgm:cxn modelId="{1CB32EA7-B616-46BF-8247-100B1BBAE7EB}" type="presParOf" srcId="{DCDFE035-F064-4BA4-887C-A6EF457C040F}" destId="{2D9D442A-8A8E-48FA-9B1D-3CFB93200FDE}" srcOrd="0" destOrd="0" presId="urn:microsoft.com/office/officeart/2005/8/layout/hierarchy3"/>
    <dgm:cxn modelId="{BB351973-0686-4227-A19A-CA6025080ED3}" type="presParOf" srcId="{2D9D442A-8A8E-48FA-9B1D-3CFB93200FDE}" destId="{BD5164B9-E381-4EF0-9E90-D40C41D279E0}" srcOrd="0" destOrd="0" presId="urn:microsoft.com/office/officeart/2005/8/layout/hierarchy3"/>
    <dgm:cxn modelId="{DABD0070-3B62-46DD-AFAD-4F504FE27902}" type="presParOf" srcId="{2D9D442A-8A8E-48FA-9B1D-3CFB93200FDE}" destId="{8595C6EE-7CC8-40BE-A570-F6E6EDDD89B2}" srcOrd="1" destOrd="0" presId="urn:microsoft.com/office/officeart/2005/8/layout/hierarchy3"/>
    <dgm:cxn modelId="{56C27BDD-5115-4350-9FDE-CCAD320CEEC9}" type="presParOf" srcId="{DCDFE035-F064-4BA4-887C-A6EF457C040F}" destId="{67877D7F-E9E4-4317-B26E-D4B32548DF71}" srcOrd="1" destOrd="0" presId="urn:microsoft.com/office/officeart/2005/8/layout/hierarchy3"/>
    <dgm:cxn modelId="{9CF8315B-05B0-49A1-A937-43EA493AAFC7}" type="presParOf" srcId="{67877D7F-E9E4-4317-B26E-D4B32548DF71}" destId="{EF70654B-E214-41D0-BCF9-3907C368A5CE}" srcOrd="0" destOrd="0" presId="urn:microsoft.com/office/officeart/2005/8/layout/hierarchy3"/>
    <dgm:cxn modelId="{2BEE64E3-0689-4B06-9385-E4D918E7B324}" type="presParOf" srcId="{67877D7F-E9E4-4317-B26E-D4B32548DF71}" destId="{DD5B70E0-BFF4-4D20-9F78-D5B78D5E9E33}" srcOrd="1" destOrd="0" presId="urn:microsoft.com/office/officeart/2005/8/layout/hierarchy3"/>
    <dgm:cxn modelId="{A60B9C98-6D4D-4D63-B086-3E7721B1DBA1}" type="presParOf" srcId="{67877D7F-E9E4-4317-B26E-D4B32548DF71}" destId="{42A0DDF7-BB79-4EBC-B5B0-A34C119F867B}" srcOrd="2" destOrd="0" presId="urn:microsoft.com/office/officeart/2005/8/layout/hierarchy3"/>
    <dgm:cxn modelId="{ECB08E4C-AA8F-4F84-873D-3C43941255FC}" type="presParOf" srcId="{67877D7F-E9E4-4317-B26E-D4B32548DF71}" destId="{7CAA31AC-9A80-41E8-B3C3-A8196BADE088}" srcOrd="3" destOrd="0" presId="urn:microsoft.com/office/officeart/2005/8/layout/hierarchy3"/>
    <dgm:cxn modelId="{3DD481FE-7EC8-4FA7-876D-3F2BF563CF94}" type="presParOf" srcId="{67877D7F-E9E4-4317-B26E-D4B32548DF71}" destId="{57F6D574-A3FD-4A6F-B4C7-3AD7E2E8E3A5}" srcOrd="4" destOrd="0" presId="urn:microsoft.com/office/officeart/2005/8/layout/hierarchy3"/>
    <dgm:cxn modelId="{FAC9164A-4918-4DB0-92A8-60454F834605}" type="presParOf" srcId="{67877D7F-E9E4-4317-B26E-D4B32548DF71}" destId="{3D09F675-233E-47FD-9028-EB82A466B864}" srcOrd="5" destOrd="0" presId="urn:microsoft.com/office/officeart/2005/8/layout/hierarchy3"/>
    <dgm:cxn modelId="{707D256B-41C2-4F72-BEA2-255C0572A4E5}" type="presParOf" srcId="{1B93CB8E-BC15-43EB-97E9-CB62222A0FEE}" destId="{DF502D3D-797F-4EE4-A86E-60E1B7BE500B}" srcOrd="1" destOrd="0" presId="urn:microsoft.com/office/officeart/2005/8/layout/hierarchy3"/>
    <dgm:cxn modelId="{6FC81E9D-DCF9-4104-AE5E-D1903EE44621}" type="presParOf" srcId="{DF502D3D-797F-4EE4-A86E-60E1B7BE500B}" destId="{B5FEA6BC-DB2B-4BBB-A18E-178C689313F8}" srcOrd="0" destOrd="0" presId="urn:microsoft.com/office/officeart/2005/8/layout/hierarchy3"/>
    <dgm:cxn modelId="{24A3C1D4-D632-4103-9312-95EFE490631D}" type="presParOf" srcId="{B5FEA6BC-DB2B-4BBB-A18E-178C689313F8}" destId="{7AB251CA-107A-4A9B-80AB-B4C0950EE1C2}" srcOrd="0" destOrd="0" presId="urn:microsoft.com/office/officeart/2005/8/layout/hierarchy3"/>
    <dgm:cxn modelId="{467249A8-9648-48C9-B7A4-41F6B4B12D02}" type="presParOf" srcId="{B5FEA6BC-DB2B-4BBB-A18E-178C689313F8}" destId="{CB9C288E-733B-4A06-B42C-9B598D30C096}" srcOrd="1" destOrd="0" presId="urn:microsoft.com/office/officeart/2005/8/layout/hierarchy3"/>
    <dgm:cxn modelId="{32BBEF62-0C6C-4E10-B561-E377AFD3F9E9}" type="presParOf" srcId="{DF502D3D-797F-4EE4-A86E-60E1B7BE500B}" destId="{4D1A4240-01ED-4882-8CA6-4A5E83ED2F10}" srcOrd="1" destOrd="0" presId="urn:microsoft.com/office/officeart/2005/8/layout/hierarchy3"/>
    <dgm:cxn modelId="{649C0872-88A6-4CDD-A4C1-37B49FE195F3}" type="presParOf" srcId="{1B93CB8E-BC15-43EB-97E9-CB62222A0FEE}" destId="{B3AE8518-4CCD-4018-AD9F-99C1C8838EA2}" srcOrd="2" destOrd="0" presId="urn:microsoft.com/office/officeart/2005/8/layout/hierarchy3"/>
    <dgm:cxn modelId="{380C2043-BC8E-4BFF-B870-56C57ADC41C6}" type="presParOf" srcId="{B3AE8518-4CCD-4018-AD9F-99C1C8838EA2}" destId="{5EBE0419-1C73-4369-B086-06DEAD4FC224}" srcOrd="0" destOrd="0" presId="urn:microsoft.com/office/officeart/2005/8/layout/hierarchy3"/>
    <dgm:cxn modelId="{5A9CE4FA-5681-4F9D-95E1-BB37DFAE7B96}" type="presParOf" srcId="{5EBE0419-1C73-4369-B086-06DEAD4FC224}" destId="{AF2FA0C0-35E9-47A1-A379-AC8B6EFC299B}" srcOrd="0" destOrd="0" presId="urn:microsoft.com/office/officeart/2005/8/layout/hierarchy3"/>
    <dgm:cxn modelId="{C43A9413-A0AB-4222-BC3E-0DB72AE20931}" type="presParOf" srcId="{5EBE0419-1C73-4369-B086-06DEAD4FC224}" destId="{80420D2E-6739-4C5A-8555-47B181CED6BA}" srcOrd="1" destOrd="0" presId="urn:microsoft.com/office/officeart/2005/8/layout/hierarchy3"/>
    <dgm:cxn modelId="{6F80AEC8-90CE-4B66-A0D2-4752D4638F50}" type="presParOf" srcId="{B3AE8518-4CCD-4018-AD9F-99C1C8838EA2}" destId="{EE359E79-C0C1-4C2A-BF9A-0108CCCE535C}" srcOrd="1" destOrd="0" presId="urn:microsoft.com/office/officeart/2005/8/layout/hierarchy3"/>
    <dgm:cxn modelId="{928E5DCF-601F-4E0C-B069-72BF18BED6BA}" type="presParOf" srcId="{1B93CB8E-BC15-43EB-97E9-CB62222A0FEE}" destId="{4CDD0EE3-C0B4-406A-9C7A-AA48D97182F5}" srcOrd="3" destOrd="0" presId="urn:microsoft.com/office/officeart/2005/8/layout/hierarchy3"/>
    <dgm:cxn modelId="{9BC0E429-BEF5-4665-887D-40352FC77F4B}" type="presParOf" srcId="{4CDD0EE3-C0B4-406A-9C7A-AA48D97182F5}" destId="{07EE6CB0-6B01-4AB9-BAC0-72095640EBC3}" srcOrd="0" destOrd="0" presId="urn:microsoft.com/office/officeart/2005/8/layout/hierarchy3"/>
    <dgm:cxn modelId="{622E04CD-E9EB-4225-B18E-F56F65B58FAA}" type="presParOf" srcId="{07EE6CB0-6B01-4AB9-BAC0-72095640EBC3}" destId="{5BA75C2E-CC8C-4CFC-8842-2914D7B86F23}" srcOrd="0" destOrd="0" presId="urn:microsoft.com/office/officeart/2005/8/layout/hierarchy3"/>
    <dgm:cxn modelId="{507D6E2B-3BBC-4FED-9CC7-735A8CC6F570}" type="presParOf" srcId="{07EE6CB0-6B01-4AB9-BAC0-72095640EBC3}" destId="{FC84E905-1C0A-47A0-BA0B-81B075269FCB}" srcOrd="1" destOrd="0" presId="urn:microsoft.com/office/officeart/2005/8/layout/hierarchy3"/>
    <dgm:cxn modelId="{FA0F6F9D-EB17-4D39-82B3-FEB8FD1F24FC}" type="presParOf" srcId="{4CDD0EE3-C0B4-406A-9C7A-AA48D97182F5}" destId="{3EBB45C1-7439-4773-8BF9-A77DEE3B32F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592004-247C-4083-B87C-71FC50BE785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F985F6-EEF6-4500-80DF-B21DFB1D3824}">
      <dgm:prSet phldrT="[Text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dirty="0"/>
            <a:t>Topic</a:t>
          </a:r>
          <a:endParaRPr lang="en-US" sz="1100" dirty="0"/>
        </a:p>
      </dgm:t>
    </dgm:pt>
    <dgm:pt modelId="{207C364E-3DBA-4783-B20A-021D93CEC3EC}" type="parTrans" cxnId="{282C3502-0004-4EF0-A5BD-D9C7F4CA644D}">
      <dgm:prSet/>
      <dgm:spPr/>
      <dgm:t>
        <a:bodyPr/>
        <a:lstStyle/>
        <a:p>
          <a:endParaRPr lang="en-US"/>
        </a:p>
      </dgm:t>
    </dgm:pt>
    <dgm:pt modelId="{F7E35812-690E-4866-A3DA-0C1ABEBE57A1}" type="sibTrans" cxnId="{282C3502-0004-4EF0-A5BD-D9C7F4CA644D}">
      <dgm:prSet/>
      <dgm:spPr/>
      <dgm:t>
        <a:bodyPr/>
        <a:lstStyle/>
        <a:p>
          <a:endParaRPr lang="en-US"/>
        </a:p>
      </dgm:t>
    </dgm:pt>
    <dgm:pt modelId="{0D06F75C-45B5-4B84-9CD6-3366F05A09AC}">
      <dgm:prSet phldrT="[Text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dirty="0"/>
            <a:t>Announcement</a:t>
          </a:r>
          <a:endParaRPr lang="en-US" sz="1100" dirty="0"/>
        </a:p>
      </dgm:t>
    </dgm:pt>
    <dgm:pt modelId="{DCBDF149-DDFE-42D8-8CB1-EE819E958723}" type="parTrans" cxnId="{F908C5E0-5AE6-45AE-9941-6D2A70C43983}">
      <dgm:prSet/>
      <dgm:spPr/>
      <dgm:t>
        <a:bodyPr/>
        <a:lstStyle/>
        <a:p>
          <a:endParaRPr lang="en-US"/>
        </a:p>
      </dgm:t>
    </dgm:pt>
    <dgm:pt modelId="{813D0EC2-318E-4C61-9C6A-DAB199026A92}" type="sibTrans" cxnId="{F908C5E0-5AE6-45AE-9941-6D2A70C43983}">
      <dgm:prSet/>
      <dgm:spPr/>
      <dgm:t>
        <a:bodyPr/>
        <a:lstStyle/>
        <a:p>
          <a:endParaRPr lang="en-US"/>
        </a:p>
      </dgm:t>
    </dgm:pt>
    <dgm:pt modelId="{690A287B-6229-4B9F-86A1-AED40B0F5DC9}">
      <dgm:prSet phldrT="[Text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dirty="0"/>
            <a:t>Setting</a:t>
          </a:r>
          <a:endParaRPr lang="en-US" sz="2200" dirty="0"/>
        </a:p>
      </dgm:t>
    </dgm:pt>
    <dgm:pt modelId="{FF623E82-B615-4712-994C-21F1B86C94B4}" type="parTrans" cxnId="{E6A65C22-8C77-44CC-800E-789B021DC454}">
      <dgm:prSet/>
      <dgm:spPr/>
      <dgm:t>
        <a:bodyPr/>
        <a:lstStyle/>
        <a:p>
          <a:endParaRPr lang="en-US"/>
        </a:p>
      </dgm:t>
    </dgm:pt>
    <dgm:pt modelId="{3A61B9DA-5F82-44E0-BD1D-40FEDA26D04C}" type="sibTrans" cxnId="{E6A65C22-8C77-44CC-800E-789B021DC454}">
      <dgm:prSet/>
      <dgm:spPr/>
      <dgm:t>
        <a:bodyPr/>
        <a:lstStyle/>
        <a:p>
          <a:endParaRPr lang="en-US"/>
        </a:p>
      </dgm:t>
    </dgm:pt>
    <dgm:pt modelId="{1B93CB8E-BC15-43EB-97E9-CB62222A0FEE}" type="pres">
      <dgm:prSet presAssocID="{CE592004-247C-4083-B87C-71FC50BE78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DFE035-F064-4BA4-887C-A6EF457C040F}" type="pres">
      <dgm:prSet presAssocID="{F6F985F6-EEF6-4500-80DF-B21DFB1D3824}" presName="root" presStyleCnt="0"/>
      <dgm:spPr/>
    </dgm:pt>
    <dgm:pt modelId="{2D9D442A-8A8E-48FA-9B1D-3CFB93200FDE}" type="pres">
      <dgm:prSet presAssocID="{F6F985F6-EEF6-4500-80DF-B21DFB1D3824}" presName="rootComposite" presStyleCnt="0"/>
      <dgm:spPr/>
    </dgm:pt>
    <dgm:pt modelId="{BD5164B9-E381-4EF0-9E90-D40C41D279E0}" type="pres">
      <dgm:prSet presAssocID="{F6F985F6-EEF6-4500-80DF-B21DFB1D3824}" presName="rootText" presStyleLbl="node1" presStyleIdx="0" presStyleCnt="3"/>
      <dgm:spPr/>
    </dgm:pt>
    <dgm:pt modelId="{8595C6EE-7CC8-40BE-A570-F6E6EDDD89B2}" type="pres">
      <dgm:prSet presAssocID="{F6F985F6-EEF6-4500-80DF-B21DFB1D3824}" presName="rootConnector" presStyleLbl="node1" presStyleIdx="0" presStyleCnt="3"/>
      <dgm:spPr/>
    </dgm:pt>
    <dgm:pt modelId="{67877D7F-E9E4-4317-B26E-D4B32548DF71}" type="pres">
      <dgm:prSet presAssocID="{F6F985F6-EEF6-4500-80DF-B21DFB1D3824}" presName="childShape" presStyleCnt="0"/>
      <dgm:spPr/>
    </dgm:pt>
    <dgm:pt modelId="{8165FA1C-67ED-4F00-84AE-C07F2BDBD79C}" type="pres">
      <dgm:prSet presAssocID="{0D06F75C-45B5-4B84-9CD6-3366F05A09AC}" presName="root" presStyleCnt="0"/>
      <dgm:spPr/>
    </dgm:pt>
    <dgm:pt modelId="{8516E948-9917-45A2-A226-708D480B3CD0}" type="pres">
      <dgm:prSet presAssocID="{0D06F75C-45B5-4B84-9CD6-3366F05A09AC}" presName="rootComposite" presStyleCnt="0"/>
      <dgm:spPr/>
    </dgm:pt>
    <dgm:pt modelId="{BDA72101-AB10-474A-80E8-A0905DC19490}" type="pres">
      <dgm:prSet presAssocID="{0D06F75C-45B5-4B84-9CD6-3366F05A09AC}" presName="rootText" presStyleLbl="node1" presStyleIdx="1" presStyleCnt="3" custScaleX="170763"/>
      <dgm:spPr/>
    </dgm:pt>
    <dgm:pt modelId="{B089A629-7087-41EB-BC3A-AF81CACD53E2}" type="pres">
      <dgm:prSet presAssocID="{0D06F75C-45B5-4B84-9CD6-3366F05A09AC}" presName="rootConnector" presStyleLbl="node1" presStyleIdx="1" presStyleCnt="3"/>
      <dgm:spPr/>
    </dgm:pt>
    <dgm:pt modelId="{E4A870B4-F52C-4AC4-ABB9-A7245AC57F8A}" type="pres">
      <dgm:prSet presAssocID="{0D06F75C-45B5-4B84-9CD6-3366F05A09AC}" presName="childShape" presStyleCnt="0"/>
      <dgm:spPr/>
    </dgm:pt>
    <dgm:pt modelId="{0F39E6B5-E1D9-4C51-82EA-CCDE10135AEE}" type="pres">
      <dgm:prSet presAssocID="{690A287B-6229-4B9F-86A1-AED40B0F5DC9}" presName="root" presStyleCnt="0"/>
      <dgm:spPr/>
    </dgm:pt>
    <dgm:pt modelId="{4C26903C-8F97-412F-B4CF-2D4EEB25409F}" type="pres">
      <dgm:prSet presAssocID="{690A287B-6229-4B9F-86A1-AED40B0F5DC9}" presName="rootComposite" presStyleCnt="0"/>
      <dgm:spPr/>
    </dgm:pt>
    <dgm:pt modelId="{2700A1B0-61A9-497C-84FC-D6365FD7C010}" type="pres">
      <dgm:prSet presAssocID="{690A287B-6229-4B9F-86A1-AED40B0F5DC9}" presName="rootText" presStyleLbl="node1" presStyleIdx="2" presStyleCnt="3"/>
      <dgm:spPr/>
    </dgm:pt>
    <dgm:pt modelId="{F64F1B68-3A8C-44CF-888E-40458353257B}" type="pres">
      <dgm:prSet presAssocID="{690A287B-6229-4B9F-86A1-AED40B0F5DC9}" presName="rootConnector" presStyleLbl="node1" presStyleIdx="2" presStyleCnt="3"/>
      <dgm:spPr/>
    </dgm:pt>
    <dgm:pt modelId="{3F1807B1-4E31-45E9-AD63-BF4BAEA2D988}" type="pres">
      <dgm:prSet presAssocID="{690A287B-6229-4B9F-86A1-AED40B0F5DC9}" presName="childShape" presStyleCnt="0"/>
      <dgm:spPr/>
    </dgm:pt>
  </dgm:ptLst>
  <dgm:cxnLst>
    <dgm:cxn modelId="{282C3502-0004-4EF0-A5BD-D9C7F4CA644D}" srcId="{CE592004-247C-4083-B87C-71FC50BE785C}" destId="{F6F985F6-EEF6-4500-80DF-B21DFB1D3824}" srcOrd="0" destOrd="0" parTransId="{207C364E-3DBA-4783-B20A-021D93CEC3EC}" sibTransId="{F7E35812-690E-4866-A3DA-0C1ABEBE57A1}"/>
    <dgm:cxn modelId="{5E561915-6729-4FC9-86BB-72C3FA8B8FD1}" type="presOf" srcId="{CE592004-247C-4083-B87C-71FC50BE785C}" destId="{1B93CB8E-BC15-43EB-97E9-CB62222A0FEE}" srcOrd="0" destOrd="0" presId="urn:microsoft.com/office/officeart/2005/8/layout/hierarchy3"/>
    <dgm:cxn modelId="{E6A65C22-8C77-44CC-800E-789B021DC454}" srcId="{CE592004-247C-4083-B87C-71FC50BE785C}" destId="{690A287B-6229-4B9F-86A1-AED40B0F5DC9}" srcOrd="2" destOrd="0" parTransId="{FF623E82-B615-4712-994C-21F1B86C94B4}" sibTransId="{3A61B9DA-5F82-44E0-BD1D-40FEDA26D04C}"/>
    <dgm:cxn modelId="{38480160-1CD3-486A-9EC6-8200893A3947}" type="presOf" srcId="{F6F985F6-EEF6-4500-80DF-B21DFB1D3824}" destId="{8595C6EE-7CC8-40BE-A570-F6E6EDDD89B2}" srcOrd="1" destOrd="0" presId="urn:microsoft.com/office/officeart/2005/8/layout/hierarchy3"/>
    <dgm:cxn modelId="{4B71EC7C-DFEE-4498-9038-4AE837917A0E}" type="presOf" srcId="{0D06F75C-45B5-4B84-9CD6-3366F05A09AC}" destId="{B089A629-7087-41EB-BC3A-AF81CACD53E2}" srcOrd="1" destOrd="0" presId="urn:microsoft.com/office/officeart/2005/8/layout/hierarchy3"/>
    <dgm:cxn modelId="{9526CA9C-E054-4580-B35D-0DCF9FB8094A}" type="presOf" srcId="{690A287B-6229-4B9F-86A1-AED40B0F5DC9}" destId="{F64F1B68-3A8C-44CF-888E-40458353257B}" srcOrd="1" destOrd="0" presId="urn:microsoft.com/office/officeart/2005/8/layout/hierarchy3"/>
    <dgm:cxn modelId="{567DA59E-8167-43E3-BBAC-A66C08B26F98}" type="presOf" srcId="{0D06F75C-45B5-4B84-9CD6-3366F05A09AC}" destId="{BDA72101-AB10-474A-80E8-A0905DC19490}" srcOrd="0" destOrd="0" presId="urn:microsoft.com/office/officeart/2005/8/layout/hierarchy3"/>
    <dgm:cxn modelId="{EFCE4DB2-AA73-4156-B52A-42617E03712F}" type="presOf" srcId="{F6F985F6-EEF6-4500-80DF-B21DFB1D3824}" destId="{BD5164B9-E381-4EF0-9E90-D40C41D279E0}" srcOrd="0" destOrd="0" presId="urn:microsoft.com/office/officeart/2005/8/layout/hierarchy3"/>
    <dgm:cxn modelId="{6BE620C1-3112-41E4-B2DB-2081619300EF}" type="presOf" srcId="{690A287B-6229-4B9F-86A1-AED40B0F5DC9}" destId="{2700A1B0-61A9-497C-84FC-D6365FD7C010}" srcOrd="0" destOrd="0" presId="urn:microsoft.com/office/officeart/2005/8/layout/hierarchy3"/>
    <dgm:cxn modelId="{F908C5E0-5AE6-45AE-9941-6D2A70C43983}" srcId="{CE592004-247C-4083-B87C-71FC50BE785C}" destId="{0D06F75C-45B5-4B84-9CD6-3366F05A09AC}" srcOrd="1" destOrd="0" parTransId="{DCBDF149-DDFE-42D8-8CB1-EE819E958723}" sibTransId="{813D0EC2-318E-4C61-9C6A-DAB199026A92}"/>
    <dgm:cxn modelId="{12578109-84FF-4526-9AFF-27BB5DC91129}" type="presParOf" srcId="{1B93CB8E-BC15-43EB-97E9-CB62222A0FEE}" destId="{DCDFE035-F064-4BA4-887C-A6EF457C040F}" srcOrd="0" destOrd="0" presId="urn:microsoft.com/office/officeart/2005/8/layout/hierarchy3"/>
    <dgm:cxn modelId="{1CB32EA7-B616-46BF-8247-100B1BBAE7EB}" type="presParOf" srcId="{DCDFE035-F064-4BA4-887C-A6EF457C040F}" destId="{2D9D442A-8A8E-48FA-9B1D-3CFB93200FDE}" srcOrd="0" destOrd="0" presId="urn:microsoft.com/office/officeart/2005/8/layout/hierarchy3"/>
    <dgm:cxn modelId="{BB351973-0686-4227-A19A-CA6025080ED3}" type="presParOf" srcId="{2D9D442A-8A8E-48FA-9B1D-3CFB93200FDE}" destId="{BD5164B9-E381-4EF0-9E90-D40C41D279E0}" srcOrd="0" destOrd="0" presId="urn:microsoft.com/office/officeart/2005/8/layout/hierarchy3"/>
    <dgm:cxn modelId="{DABD0070-3B62-46DD-AFAD-4F504FE27902}" type="presParOf" srcId="{2D9D442A-8A8E-48FA-9B1D-3CFB93200FDE}" destId="{8595C6EE-7CC8-40BE-A570-F6E6EDDD89B2}" srcOrd="1" destOrd="0" presId="urn:microsoft.com/office/officeart/2005/8/layout/hierarchy3"/>
    <dgm:cxn modelId="{56C27BDD-5115-4350-9FDE-CCAD320CEEC9}" type="presParOf" srcId="{DCDFE035-F064-4BA4-887C-A6EF457C040F}" destId="{67877D7F-E9E4-4317-B26E-D4B32548DF71}" srcOrd="1" destOrd="0" presId="urn:microsoft.com/office/officeart/2005/8/layout/hierarchy3"/>
    <dgm:cxn modelId="{F877AB11-A69F-464F-B1F1-9D258CD946A0}" type="presParOf" srcId="{1B93CB8E-BC15-43EB-97E9-CB62222A0FEE}" destId="{8165FA1C-67ED-4F00-84AE-C07F2BDBD79C}" srcOrd="1" destOrd="0" presId="urn:microsoft.com/office/officeart/2005/8/layout/hierarchy3"/>
    <dgm:cxn modelId="{E5D5C8AC-5101-46BF-90EA-EFC779250D0A}" type="presParOf" srcId="{8165FA1C-67ED-4F00-84AE-C07F2BDBD79C}" destId="{8516E948-9917-45A2-A226-708D480B3CD0}" srcOrd="0" destOrd="0" presId="urn:microsoft.com/office/officeart/2005/8/layout/hierarchy3"/>
    <dgm:cxn modelId="{7324FF6D-6842-41AC-B205-E2358B5CD42D}" type="presParOf" srcId="{8516E948-9917-45A2-A226-708D480B3CD0}" destId="{BDA72101-AB10-474A-80E8-A0905DC19490}" srcOrd="0" destOrd="0" presId="urn:microsoft.com/office/officeart/2005/8/layout/hierarchy3"/>
    <dgm:cxn modelId="{26C02CBC-D6FF-4534-96E5-7848A584F1EA}" type="presParOf" srcId="{8516E948-9917-45A2-A226-708D480B3CD0}" destId="{B089A629-7087-41EB-BC3A-AF81CACD53E2}" srcOrd="1" destOrd="0" presId="urn:microsoft.com/office/officeart/2005/8/layout/hierarchy3"/>
    <dgm:cxn modelId="{5C3617F2-8E76-472D-870B-53B1D823486C}" type="presParOf" srcId="{8165FA1C-67ED-4F00-84AE-C07F2BDBD79C}" destId="{E4A870B4-F52C-4AC4-ABB9-A7245AC57F8A}" srcOrd="1" destOrd="0" presId="urn:microsoft.com/office/officeart/2005/8/layout/hierarchy3"/>
    <dgm:cxn modelId="{C211B8CF-6E9B-42C5-BBF7-0F898E5B89FE}" type="presParOf" srcId="{1B93CB8E-BC15-43EB-97E9-CB62222A0FEE}" destId="{0F39E6B5-E1D9-4C51-82EA-CCDE10135AEE}" srcOrd="2" destOrd="0" presId="urn:microsoft.com/office/officeart/2005/8/layout/hierarchy3"/>
    <dgm:cxn modelId="{B89B21AF-6AF3-41DF-88BA-68BE7EF50329}" type="presParOf" srcId="{0F39E6B5-E1D9-4C51-82EA-CCDE10135AEE}" destId="{4C26903C-8F97-412F-B4CF-2D4EEB25409F}" srcOrd="0" destOrd="0" presId="urn:microsoft.com/office/officeart/2005/8/layout/hierarchy3"/>
    <dgm:cxn modelId="{246FA12E-C784-4DFC-8122-B9CDBDC53FD6}" type="presParOf" srcId="{4C26903C-8F97-412F-B4CF-2D4EEB25409F}" destId="{2700A1B0-61A9-497C-84FC-D6365FD7C010}" srcOrd="0" destOrd="0" presId="urn:microsoft.com/office/officeart/2005/8/layout/hierarchy3"/>
    <dgm:cxn modelId="{8F759586-D1A4-46FF-BD24-1261236C17BD}" type="presParOf" srcId="{4C26903C-8F97-412F-B4CF-2D4EEB25409F}" destId="{F64F1B68-3A8C-44CF-888E-40458353257B}" srcOrd="1" destOrd="0" presId="urn:microsoft.com/office/officeart/2005/8/layout/hierarchy3"/>
    <dgm:cxn modelId="{AB33E6B0-05C6-4688-B728-5C48CD123F17}" type="presParOf" srcId="{0F39E6B5-E1D9-4C51-82EA-CCDE10135AEE}" destId="{3F1807B1-4E31-45E9-AD63-BF4BAEA2D988}" srcOrd="1" destOrd="0" presId="urn:microsoft.com/office/officeart/2005/8/layout/hierarchy3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164B9-E381-4EF0-9E90-D40C41D279E0}">
      <dsp:nvSpPr>
        <dsp:cNvPr id="0" name=""/>
        <dsp:cNvSpPr/>
      </dsp:nvSpPr>
      <dsp:spPr>
        <a:xfrm>
          <a:off x="1291" y="300845"/>
          <a:ext cx="1009953" cy="50497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Home</a:t>
          </a:r>
        </a:p>
      </dsp:txBody>
      <dsp:txXfrm>
        <a:off x="16081" y="315635"/>
        <a:ext cx="980373" cy="475396"/>
      </dsp:txXfrm>
    </dsp:sp>
    <dsp:sp modelId="{EF70654B-E214-41D0-BCF9-3907C368A5CE}">
      <dsp:nvSpPr>
        <dsp:cNvPr id="0" name=""/>
        <dsp:cNvSpPr/>
      </dsp:nvSpPr>
      <dsp:spPr>
        <a:xfrm>
          <a:off x="102286" y="805821"/>
          <a:ext cx="100995" cy="29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878"/>
              </a:lnTo>
              <a:lnTo>
                <a:pt x="100995" y="295878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B70E0-BFF4-4D20-9F78-D5B78D5E9E33}">
      <dsp:nvSpPr>
        <dsp:cNvPr id="0" name=""/>
        <dsp:cNvSpPr/>
      </dsp:nvSpPr>
      <dsp:spPr>
        <a:xfrm>
          <a:off x="203282" y="932066"/>
          <a:ext cx="863170" cy="339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Banner</a:t>
          </a:r>
        </a:p>
      </dsp:txBody>
      <dsp:txXfrm>
        <a:off x="213219" y="942003"/>
        <a:ext cx="843296" cy="319394"/>
      </dsp:txXfrm>
    </dsp:sp>
    <dsp:sp modelId="{42A0DDF7-BB79-4EBC-B5B0-A34C119F867B}">
      <dsp:nvSpPr>
        <dsp:cNvPr id="0" name=""/>
        <dsp:cNvSpPr/>
      </dsp:nvSpPr>
      <dsp:spPr>
        <a:xfrm>
          <a:off x="102286" y="805821"/>
          <a:ext cx="100995" cy="72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274"/>
              </a:lnTo>
              <a:lnTo>
                <a:pt x="100995" y="729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A31AC-9A80-41E8-B3C3-A8196BADE088}">
      <dsp:nvSpPr>
        <dsp:cNvPr id="0" name=""/>
        <dsp:cNvSpPr/>
      </dsp:nvSpPr>
      <dsp:spPr>
        <a:xfrm>
          <a:off x="203282" y="1397578"/>
          <a:ext cx="821075" cy="275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Article</a:t>
          </a:r>
        </a:p>
      </dsp:txBody>
      <dsp:txXfrm>
        <a:off x="211338" y="1405634"/>
        <a:ext cx="804963" cy="258923"/>
      </dsp:txXfrm>
    </dsp:sp>
    <dsp:sp modelId="{57F6D574-A3FD-4A6F-B4C7-3AD7E2E8E3A5}">
      <dsp:nvSpPr>
        <dsp:cNvPr id="0" name=""/>
        <dsp:cNvSpPr/>
      </dsp:nvSpPr>
      <dsp:spPr>
        <a:xfrm>
          <a:off x="102286" y="805821"/>
          <a:ext cx="100995" cy="1136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927"/>
              </a:lnTo>
              <a:lnTo>
                <a:pt x="100995" y="1136927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9F675-233E-47FD-9028-EB82A466B864}">
      <dsp:nvSpPr>
        <dsp:cNvPr id="0" name=""/>
        <dsp:cNvSpPr/>
      </dsp:nvSpPr>
      <dsp:spPr>
        <a:xfrm>
          <a:off x="203282" y="1798858"/>
          <a:ext cx="1516852" cy="287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Announcement</a:t>
          </a:r>
        </a:p>
      </dsp:txBody>
      <dsp:txXfrm>
        <a:off x="211711" y="1807287"/>
        <a:ext cx="1499994" cy="270923"/>
      </dsp:txXfrm>
    </dsp:sp>
    <dsp:sp modelId="{7AB251CA-107A-4A9B-80AB-B4C0950EE1C2}">
      <dsp:nvSpPr>
        <dsp:cNvPr id="0" name=""/>
        <dsp:cNvSpPr/>
      </dsp:nvSpPr>
      <dsp:spPr>
        <a:xfrm>
          <a:off x="1263733" y="300845"/>
          <a:ext cx="1009953" cy="50497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About</a:t>
          </a:r>
        </a:p>
      </dsp:txBody>
      <dsp:txXfrm>
        <a:off x="1278523" y="315635"/>
        <a:ext cx="980373" cy="475396"/>
      </dsp:txXfrm>
    </dsp:sp>
    <dsp:sp modelId="{AF2FA0C0-35E9-47A1-A379-AC8B6EFC299B}">
      <dsp:nvSpPr>
        <dsp:cNvPr id="0" name=""/>
        <dsp:cNvSpPr/>
      </dsp:nvSpPr>
      <dsp:spPr>
        <a:xfrm>
          <a:off x="2526174" y="300845"/>
          <a:ext cx="1152467" cy="50497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Contact</a:t>
          </a:r>
        </a:p>
      </dsp:txBody>
      <dsp:txXfrm>
        <a:off x="2540964" y="315635"/>
        <a:ext cx="1122887" cy="475396"/>
      </dsp:txXfrm>
    </dsp:sp>
    <dsp:sp modelId="{5BA75C2E-CC8C-4CFC-8842-2914D7B86F23}">
      <dsp:nvSpPr>
        <dsp:cNvPr id="0" name=""/>
        <dsp:cNvSpPr/>
      </dsp:nvSpPr>
      <dsp:spPr>
        <a:xfrm>
          <a:off x="3931131" y="300845"/>
          <a:ext cx="1009953" cy="50497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Sign in</a:t>
          </a:r>
        </a:p>
      </dsp:txBody>
      <dsp:txXfrm>
        <a:off x="3945921" y="315635"/>
        <a:ext cx="980373" cy="475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164B9-E381-4EF0-9E90-D40C41D279E0}">
      <dsp:nvSpPr>
        <dsp:cNvPr id="0" name=""/>
        <dsp:cNvSpPr/>
      </dsp:nvSpPr>
      <dsp:spPr>
        <a:xfrm>
          <a:off x="938" y="695177"/>
          <a:ext cx="923962" cy="46198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Topic</a:t>
          </a:r>
          <a:endParaRPr lang="en-US" sz="1100" kern="1200" dirty="0"/>
        </a:p>
      </dsp:txBody>
      <dsp:txXfrm>
        <a:off x="14469" y="708708"/>
        <a:ext cx="896900" cy="434919"/>
      </dsp:txXfrm>
    </dsp:sp>
    <dsp:sp modelId="{BDA72101-AB10-474A-80E8-A0905DC19490}">
      <dsp:nvSpPr>
        <dsp:cNvPr id="0" name=""/>
        <dsp:cNvSpPr/>
      </dsp:nvSpPr>
      <dsp:spPr>
        <a:xfrm>
          <a:off x="1155891" y="695177"/>
          <a:ext cx="1577786" cy="46198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Announcement</a:t>
          </a:r>
          <a:endParaRPr lang="en-US" sz="1100" kern="1200" dirty="0"/>
        </a:p>
      </dsp:txBody>
      <dsp:txXfrm>
        <a:off x="1169422" y="708708"/>
        <a:ext cx="1550724" cy="434919"/>
      </dsp:txXfrm>
    </dsp:sp>
    <dsp:sp modelId="{2700A1B0-61A9-497C-84FC-D6365FD7C010}">
      <dsp:nvSpPr>
        <dsp:cNvPr id="0" name=""/>
        <dsp:cNvSpPr/>
      </dsp:nvSpPr>
      <dsp:spPr>
        <a:xfrm>
          <a:off x="2964668" y="695177"/>
          <a:ext cx="923962" cy="46198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Setting</a:t>
          </a:r>
          <a:endParaRPr lang="en-US" sz="2200" kern="1200" dirty="0"/>
        </a:p>
      </dsp:txBody>
      <dsp:txXfrm>
        <a:off x="2978199" y="708708"/>
        <a:ext cx="896900" cy="434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61BB-2E6D-486A-9EBF-9A80C24B7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D4F70-CE5E-4539-870C-E902DF002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333C-EEAD-4FD5-8879-DA81BAA1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EE2BF-941D-4CDE-BEC7-958B7B80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309ED-F03B-409C-8973-DACCF836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9609-84B1-447A-9104-3C2821D9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F0779-CFBF-464F-AF04-0431554B3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60DF-B8FE-47C8-8131-75AD807E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0257-7902-4B86-A6FF-59CE1C08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EAE0-7CE4-4828-88D1-5E3D11EC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0C041-B34C-451E-88CF-3DCAF0F03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F47AA-A5F2-41A3-885C-741C25719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C855-D9B4-4E9F-87FF-30E50EA8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427C-103E-4952-B0FE-86EE8958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C40C-8550-49DF-9878-23297C50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285D-B621-4CB2-B6B0-820E743C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68D7-6CA3-4617-AF92-9EAEE5AF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DD6D-BA9B-4962-B4D9-8D1AC0FE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1C76-DFCB-434D-9F4A-9D9822CD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0B82-003E-4FA2-9D48-05026E54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487A-8A90-425F-83EC-6EA6644C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9E20-1D64-46F1-9B06-89160F98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3E99-BB4C-4889-A6F6-0B93454C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0009-808A-4692-9708-1774CBCF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BB84-6970-4184-A520-3B7BA489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52CC-F3D0-4AB7-B0C3-C8B1F95E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CE03-3A00-479A-AE6D-C4ECA62CF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34E04-9C16-46C6-B9FF-3CA0346E8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C9B8A-8582-42A8-9CFC-AFB75D33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00062-DF28-4DD4-AC9E-23C82514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D652F-2A01-474D-B1F6-17C0A456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03DA-870D-419A-AC1D-6ADBA75D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8A23F-5B55-4A64-8472-9BA0C1B1A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A87A-CF8F-49F0-8661-C08690A7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6CD9C-8263-42B9-80EA-919A21BB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686F8-6AF4-4531-819D-034532A14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37204-206A-4AAD-9BFD-678AAEBE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BB466-02DC-4B37-9CF5-F49AAF49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D4490-86AB-4ED0-AB5E-EFCC8071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AD46-B07C-47E1-BCFD-99FD3AAD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E4CFE-22EE-4767-9AC3-39E7B84F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B143A-421E-4B41-A1F3-5BE6317A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21B95-02EE-412F-B22E-157A1AC9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26AF4-EA80-4622-935E-E4EF018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F3790-11CB-4A73-BDC3-88161D26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B749E-70A1-4A51-BE5A-AA826AE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406B-8F31-4DA5-ACE9-CC4C9701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1D2E-491C-4F50-8CD3-35FC5AC49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EF455-BB06-4384-8A13-F4D6F86C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A3233-61FA-4E31-A5B5-1E0DC49C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32A4A-87BB-405B-AFFF-4DFBD19E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419F0-C31B-4F66-940C-39CFDFEE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8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F8BA-D3AF-49F6-BB07-A1AC4C0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FED2C-3B7C-432B-A32B-C38D68F7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689BA-C833-4C3B-A635-431B41881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CF99E-9CCD-437A-9D38-F34DE805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A4A21-F239-4A5A-94D0-3801C36C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C0FF2-BA04-4CF5-BFBB-FA417DA3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0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0F371-0DB2-4CC2-BCBC-1968CD41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1B3A2-83C2-4761-95C4-2E03ED0B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C362-24DC-4794-9D31-B56322822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DDAE-22BE-4B2D-8FF2-D4152014A50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9C42-1BC0-458C-92F3-70B95FEEA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C988F-0FC6-4BCB-97D2-37661F798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02A3-3CBF-4A24-885E-B7CB3F54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image" Target="../media/image1.png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7ED197-E3C2-4872-A0B1-CAAF0231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47" y="4570263"/>
            <a:ext cx="1852336" cy="18523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2308E-4B44-4E54-B9BA-920511DB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68" y="4481575"/>
            <a:ext cx="2143125" cy="2143125"/>
          </a:xfrm>
          <a:prstGeom prst="rect">
            <a:avLst/>
          </a:prstGeom>
        </p:spPr>
      </p:pic>
      <p:pic>
        <p:nvPicPr>
          <p:cNvPr id="1046" name="Picture 22" descr="Image result for ms sql logo">
            <a:extLst>
              <a:ext uri="{FF2B5EF4-FFF2-40B4-BE49-F238E27FC236}">
                <a16:creationId xmlns:a16="http://schemas.microsoft.com/office/drawing/2014/main" id="{D1BF1421-4B1A-43E3-AD45-471C6B6C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68" y="1248155"/>
            <a:ext cx="1714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entity framework logo">
            <a:extLst>
              <a:ext uri="{FF2B5EF4-FFF2-40B4-BE49-F238E27FC236}">
                <a16:creationId xmlns:a16="http://schemas.microsoft.com/office/drawing/2014/main" id="{A63D2C13-6BD6-486A-A30A-B587F164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81" y="2778871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9EDEA5-1A1A-414A-BBDE-AAF815B3E7D4}"/>
              </a:ext>
            </a:extLst>
          </p:cNvPr>
          <p:cNvSpPr/>
          <p:nvPr/>
        </p:nvSpPr>
        <p:spPr>
          <a:xfrm>
            <a:off x="0" y="962489"/>
            <a:ext cx="11179566" cy="55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8" name="Picture 24" descr="Image result for azure logo">
            <a:extLst>
              <a:ext uri="{FF2B5EF4-FFF2-40B4-BE49-F238E27FC236}">
                <a16:creationId xmlns:a16="http://schemas.microsoft.com/office/drawing/2014/main" id="{604FF823-34CD-4265-98EB-8DD3DB84A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12" y="90438"/>
            <a:ext cx="1801729" cy="10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E0BDAF-EDFB-4235-8522-05B92987032F}"/>
              </a:ext>
            </a:extLst>
          </p:cNvPr>
          <p:cNvCxnSpPr>
            <a:cxnSpLocks/>
          </p:cNvCxnSpPr>
          <p:nvPr/>
        </p:nvCxnSpPr>
        <p:spPr>
          <a:xfrm flipH="1">
            <a:off x="3941145" y="4064746"/>
            <a:ext cx="1238732" cy="859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C073BCE5-55F7-42B7-9688-4D0AE61A318E}"/>
              </a:ext>
            </a:extLst>
          </p:cNvPr>
          <p:cNvCxnSpPr>
            <a:stCxn id="1050" idx="0"/>
          </p:cNvCxnSpPr>
          <p:nvPr/>
        </p:nvCxnSpPr>
        <p:spPr>
          <a:xfrm flipH="1" flipV="1">
            <a:off x="5151118" y="2403436"/>
            <a:ext cx="1" cy="3754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27" name="Diagram 1026">
            <a:extLst>
              <a:ext uri="{FF2B5EF4-FFF2-40B4-BE49-F238E27FC236}">
                <a16:creationId xmlns:a16="http://schemas.microsoft.com/office/drawing/2014/main" id="{1FC42D30-80F3-4C6B-BC7E-46177DBC5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105430"/>
              </p:ext>
            </p:extLst>
          </p:nvPr>
        </p:nvGraphicFramePr>
        <p:xfrm>
          <a:off x="6237190" y="2496935"/>
          <a:ext cx="4942376" cy="2387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E1404A9C-0F07-4728-8B9F-2C6C7A978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168099"/>
              </p:ext>
            </p:extLst>
          </p:nvPr>
        </p:nvGraphicFramePr>
        <p:xfrm>
          <a:off x="175470" y="2145434"/>
          <a:ext cx="3889570" cy="185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5453A8-22D6-4AF7-9B53-1D9E79030E3F}"/>
              </a:ext>
            </a:extLst>
          </p:cNvPr>
          <p:cNvCxnSpPr>
            <a:cxnSpLocks/>
          </p:cNvCxnSpPr>
          <p:nvPr/>
        </p:nvCxnSpPr>
        <p:spPr>
          <a:xfrm flipH="1">
            <a:off x="4242595" y="5543835"/>
            <a:ext cx="18297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36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Sunghan Kim</dc:creator>
  <cp:lastModifiedBy>Sunghan Kim</cp:lastModifiedBy>
  <cp:revision>4</cp:revision>
  <dcterms:created xsi:type="dcterms:W3CDTF">2017-12-09T15:56:53Z</dcterms:created>
  <dcterms:modified xsi:type="dcterms:W3CDTF">2017-12-09T16:30:27Z</dcterms:modified>
</cp:coreProperties>
</file>