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9" r:id="rId4"/>
    <p:sldId id="270" r:id="rId5"/>
    <p:sldId id="271" r:id="rId6"/>
    <p:sldId id="261" r:id="rId7"/>
    <p:sldId id="262" r:id="rId8"/>
    <p:sldId id="263" r:id="rId9"/>
    <p:sldId id="265" r:id="rId10"/>
    <p:sldId id="266" r:id="rId11"/>
    <p:sldId id="27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6F45-838D-4BF8-AD3D-59F5E069E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02B4-D7B3-411D-B3F7-9C14D8B1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48F-1CFC-489B-A4E0-CE3B216F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82F34-9D87-4845-8E9A-4D412A4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D5578-BD31-4EC1-B269-F9BE6D64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E9B-26C3-4D7C-A3B3-A9CAC509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FBAD8-18CD-40C2-A49C-0BDC1D6A4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7EAC-3EB0-427E-B3D4-1DD1B979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53AE2D45-FB3F-4A2E-A073-63B64C927BB4}" type="datetimeFigureOut">
              <a:rPr lang="en-GB" smtClean="0"/>
              <a:pPr/>
              <a:t>01/09/2023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CC11-7305-4295-93A6-3D1D92BA3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057C-78E7-4AE0-B592-11918E9FA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727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hellBold" panose="00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935271" y="-3771"/>
            <a:ext cx="7352146" cy="68572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771"/>
            <a:ext cx="1775421" cy="17754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57D43724-F00D-4E72-9E97-9A32880359C0}"/>
              </a:ext>
            </a:extLst>
          </p:cNvPr>
          <p:cNvSpPr txBox="1">
            <a:spLocks/>
          </p:cNvSpPr>
          <p:nvPr/>
        </p:nvSpPr>
        <p:spPr>
          <a:xfrm>
            <a:off x="441171" y="1690951"/>
            <a:ext cx="3892704" cy="752475"/>
          </a:xfrm>
          <a:prstGeom prst="rect">
            <a:avLst/>
          </a:prstGeom>
        </p:spPr>
        <p:txBody>
          <a:bodyPr l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404040"/>
                </a:solidFill>
                <a:latin typeface="ShellMedium" panose="00000600000000000000" pitchFamily="2" charset="0"/>
              </a:rPr>
              <a:t>  </a:t>
            </a:r>
          </a:p>
          <a:p>
            <a:r>
              <a:rPr lang="en-GB" sz="3000" dirty="0">
                <a:solidFill>
                  <a:srgbClr val="DD1D21"/>
                </a:solidFill>
                <a:latin typeface="ShellHeavy" panose="00000700000000000000" pitchFamily="2" charset="0"/>
              </a:rPr>
              <a:t>JOURNEY PPT</a:t>
            </a:r>
            <a:endParaRPr lang="en-GB" sz="3000" dirty="0">
              <a:solidFill>
                <a:srgbClr val="404040"/>
              </a:solidFill>
              <a:latin typeface="ShellHeavy" panose="000007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76F82F-634D-4529-9BE9-0141ABA14B60}"/>
              </a:ext>
            </a:extLst>
          </p:cNvPr>
          <p:cNvSpPr txBox="1"/>
          <p:nvPr/>
        </p:nvSpPr>
        <p:spPr bwMode="auto">
          <a:xfrm>
            <a:off x="441171" y="2953192"/>
            <a:ext cx="3933121" cy="2761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>
              <a:lnSpc>
                <a:spcPts val="2400"/>
              </a:lnSpc>
            </a:pPr>
            <a:r>
              <a:rPr lang="en-GB" sz="1500" dirty="0">
                <a:solidFill>
                  <a:srgbClr val="404040"/>
                </a:solidFill>
                <a:latin typeface="ShellMedium" panose="00000600000000000000" pitchFamily="2" charset="0"/>
              </a:rPr>
              <a:t>21 Aug 2023 - 25 Aug 2023</a:t>
            </a:r>
            <a:endParaRPr lang="en-GB" sz="1500" u="sng" dirty="0">
              <a:solidFill>
                <a:srgbClr val="DD1D21"/>
              </a:solidFill>
              <a:latin typeface="ShellMedium" panose="000006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7417C-4599-03E5-9F3E-4492C09CEC78}"/>
              </a:ext>
            </a:extLst>
          </p:cNvPr>
          <p:cNvSpPr txBox="1"/>
          <p:nvPr/>
        </p:nvSpPr>
        <p:spPr>
          <a:xfrm>
            <a:off x="667910" y="4659464"/>
            <a:ext cx="4171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- Utkarsh Dwivedi</a:t>
            </a:r>
          </a:p>
          <a:p>
            <a:endParaRPr lang="en-US" dirty="0"/>
          </a:p>
          <a:p>
            <a:r>
              <a:rPr lang="en-US" dirty="0"/>
              <a:t>Batch - 8</a:t>
            </a:r>
          </a:p>
        </p:txBody>
      </p:sp>
    </p:spTree>
    <p:extLst>
      <p:ext uri="{BB962C8B-B14F-4D97-AF65-F5344CB8AC3E}">
        <p14:creationId xmlns:p14="http://schemas.microsoft.com/office/powerpoint/2010/main" val="2123246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0AB8-D2F3-821E-1392-0B0E064EB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948" y="1311964"/>
            <a:ext cx="9144000" cy="440760"/>
          </a:xfrm>
        </p:spPr>
        <p:txBody>
          <a:bodyPr>
            <a:noAutofit/>
          </a:bodyPr>
          <a:lstStyle/>
          <a:p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Day-4 continued…</a:t>
            </a:r>
            <a:endParaRPr lang="en-U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6F9C6-EBD8-C454-85A1-27F0BBC24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9729"/>
            <a:ext cx="9144000" cy="1655762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Main and Feature branches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Commit changes and Pull Request (PR)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File Structure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err="1"/>
              <a:t>yaml</a:t>
            </a:r>
            <a:r>
              <a:rPr lang="en-US" sz="1800" dirty="0"/>
              <a:t> file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Docker Account Creation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Usage of Docker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1246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6AAE-8A57-2316-C1F5-BBB14888D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424E8-8325-58F2-5C38-E61888BCF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211ED73-B70A-BD3E-3CAD-74D81E6A0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56" y="0"/>
            <a:ext cx="11420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31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DA45-0FEB-9581-6B92-DB78B5598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585" y="771277"/>
            <a:ext cx="9144000" cy="639542"/>
          </a:xfrm>
        </p:spPr>
        <p:txBody>
          <a:bodyPr>
            <a:normAutofit/>
          </a:bodyPr>
          <a:lstStyle/>
          <a:p>
            <a:r>
              <a:rPr lang="en-US" sz="2800" dirty="0"/>
              <a:t>Day 5 -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3E6A3-39DB-5669-8C80-2B1710CEC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40216"/>
            <a:ext cx="9144000" cy="1655762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Updating </a:t>
            </a:r>
            <a:r>
              <a:rPr lang="en-US" sz="1800" dirty="0" err="1"/>
              <a:t>demo.yml</a:t>
            </a:r>
            <a:r>
              <a:rPr lang="en-US" sz="1800" dirty="0"/>
              <a:t> to build Maven project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Docker Image and Docker Containers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Docker Registry and Architecture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Finishing the </a:t>
            </a:r>
            <a:r>
              <a:rPr lang="en-US" sz="1800" dirty="0" err="1"/>
              <a:t>yaml</a:t>
            </a:r>
            <a:r>
              <a:rPr lang="en-US" sz="1800" dirty="0"/>
              <a:t> file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Logging in to Azure account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Creating a VM in Azure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1277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750E-961C-C6B6-C739-D9A052286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E132F-9A63-81AC-0412-54A0D1DB1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C12343D-5398-A0C5-F1C7-9AB199173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2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05F3D-CCAD-F1FC-9FF4-AC26736F9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828" y="683812"/>
            <a:ext cx="9144000" cy="854227"/>
          </a:xfrm>
        </p:spPr>
        <p:txBody>
          <a:bodyPr>
            <a:normAutofit/>
          </a:bodyPr>
          <a:lstStyle/>
          <a:p>
            <a:r>
              <a:rPr lang="en-US" sz="2800" dirty="0"/>
              <a:t>Day 1 – Azure Boards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2F471-36A8-719A-B9C7-133F1A2DD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8828" y="2027680"/>
            <a:ext cx="9144000" cy="1655762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Azure DevOps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Work Items, Boards and Backlogs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Sprints and Queries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Repos, Pipelines and Test Plans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Creating a new work item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Stages in </a:t>
            </a:r>
            <a:r>
              <a:rPr lang="en-US" sz="1800" dirty="0" err="1"/>
              <a:t>taskboard</a:t>
            </a:r>
            <a:endParaRPr lang="en-US" sz="18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Story pointing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Estimation techniques in Agile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Fibonacci and T-shirt sizes techniques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Flipkart Scrum Project in Azure DevOps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865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0C23-C9E5-F54B-39CF-A706229F7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A640A-EA29-B464-3080-50375A2FB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A3A7567C-6307-0239-B26B-E8D24FA7A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F8D9-D312-B854-BC1E-0CEEE11CF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803B-26B2-D988-8885-C4DD73254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F86D398-93A4-87C4-ECA0-B962C7637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4" y="0"/>
            <a:ext cx="11400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0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60AD7-B88A-EE1B-CDAC-8AA44384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519D2-2E0C-C9BC-89AA-A859FA5E6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A722684-B8F7-D088-E003-C965C4E2C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03" y="0"/>
            <a:ext cx="115401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5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4BDF-0A3B-2FF8-FEEB-C9FADCFC7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61" y="580445"/>
            <a:ext cx="9144000" cy="671347"/>
          </a:xfrm>
        </p:spPr>
        <p:txBody>
          <a:bodyPr>
            <a:normAutofit/>
          </a:bodyPr>
          <a:lstStyle/>
          <a:p>
            <a:r>
              <a:rPr lang="en-US" sz="2800" dirty="0"/>
              <a:t>Day 2 - DBMS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3FCFB-719D-5E80-4C1E-390418DF4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2751"/>
            <a:ext cx="9144000" cy="1655762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DBMS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PostgreSQL Introduction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NoSQL Introduction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Normalization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Virtual Machine Connection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Creation of Online Shopping Database in the Terminal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PSQL Basic Commands, Clauses and Statements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Joins and Subqueries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2084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CDD7-6339-DDB7-953C-AA2C07061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851" y="644056"/>
            <a:ext cx="9144000" cy="822422"/>
          </a:xfrm>
        </p:spPr>
        <p:txBody>
          <a:bodyPr>
            <a:normAutofit/>
          </a:bodyPr>
          <a:lstStyle/>
          <a:p>
            <a:r>
              <a:rPr lang="en-US" sz="2800" dirty="0"/>
              <a:t>Day 3 -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1E4D5-BF98-0A25-7D05-BCC0B88B9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438" y="2091291"/>
            <a:ext cx="9144000" cy="1655762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Software Testing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Need for testing and Types of testing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STLC and its phases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Test plan components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Entry and Exit Criteria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Role of tester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Testing levels and classification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Statement and Code Coverage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Order of Testing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Smoke, System and Sanity Testing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Regression Testing and Retesting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854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774E-A59B-1024-9677-04150B5F9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1BB45-58FD-B089-8D6C-62C98BC6D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DA80066-6A17-FB10-9659-C841E93EC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37" y="0"/>
            <a:ext cx="11734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0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1069-1B52-7917-FA9A-0BCC190E6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682" y="524786"/>
            <a:ext cx="9144000" cy="830373"/>
          </a:xfrm>
        </p:spPr>
        <p:txBody>
          <a:bodyPr>
            <a:normAutofit/>
          </a:bodyPr>
          <a:lstStyle/>
          <a:p>
            <a:r>
              <a:rPr lang="en-US" sz="2800" dirty="0"/>
              <a:t>Day 4 - 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81178-4446-BAAF-C986-336410E62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682" y="1892507"/>
            <a:ext cx="9144000" cy="1655762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DevOps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DevOps Lifecycle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Comparing Agile and DevOps models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CI/CD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DevOps Stages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Servers and Environments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Jenkins Pipeline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GitHub Actions and Workflows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Basic Git Commands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/>
              <a:t>Version Control System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8224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hell Futura Font Theme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ED461D8-3171-4273-A831-AE00D50E602B}" vid="{592A44DA-0034-4F8C-A571-9113A0A156FC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</TotalTime>
  <Words>235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Century Gothic</vt:lpstr>
      <vt:lpstr>Futura Medium</vt:lpstr>
      <vt:lpstr>ShellBold</vt:lpstr>
      <vt:lpstr>ShellHeavy</vt:lpstr>
      <vt:lpstr>ShellMedium</vt:lpstr>
      <vt:lpstr>Wingdings</vt:lpstr>
      <vt:lpstr>Office Theme</vt:lpstr>
      <vt:lpstr>PowerPoint Presentation</vt:lpstr>
      <vt:lpstr>Day 1 – Azure Boards</vt:lpstr>
      <vt:lpstr>PowerPoint Presentation</vt:lpstr>
      <vt:lpstr>PowerPoint Presentation</vt:lpstr>
      <vt:lpstr>PowerPoint Presentation</vt:lpstr>
      <vt:lpstr>Day 2 - DBMS</vt:lpstr>
      <vt:lpstr>Day 3 - Testing</vt:lpstr>
      <vt:lpstr>PowerPoint Presentation</vt:lpstr>
      <vt:lpstr>Day 4 - DevOps</vt:lpstr>
      <vt:lpstr>Day-4 continued…</vt:lpstr>
      <vt:lpstr>PowerPoint Presentation</vt:lpstr>
      <vt:lpstr>Day 5 - Cloud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Dwivedi, Utkarsh SBOBNG-PTIY/TAD</dc:creator>
  <cp:lastModifiedBy>Dwivedi, Utkarsh SBOBNG-PTIY/TAD</cp:lastModifiedBy>
  <cp:revision>2</cp:revision>
  <dcterms:created xsi:type="dcterms:W3CDTF">2023-09-01T04:47:46Z</dcterms:created>
  <dcterms:modified xsi:type="dcterms:W3CDTF">2023-09-01T05:47:03Z</dcterms:modified>
</cp:coreProperties>
</file>