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logoMinion.jp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364" y="6197803"/>
            <a:ext cx="523671" cy="5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719035" y="6271544"/>
            <a:ext cx="2019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Kriss.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51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Mathematics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AU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Preliminary Mathematics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 Method for Linear Equations</a:t>
            </a:r>
          </a:p>
        </p:txBody>
      </p:sp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3618" l="0" r="0" t="-43618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Binomial Expansions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5733" l="0" r="0" t="-55733"/>
          <a:stretch/>
        </p:blipFill>
        <p:spPr>
          <a:xfrm>
            <a:off x="457200" y="555325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Binomial Expansions</a:t>
            </a:r>
          </a:p>
        </p:txBody>
      </p:sp>
      <p:pic>
        <p:nvPicPr>
          <p:cNvPr id="174" name="Shape 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8172" l="0" r="0" t="-18172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Absolute Value</a:t>
            </a:r>
          </a:p>
        </p:txBody>
      </p:sp>
      <p:pic>
        <p:nvPicPr>
          <p:cNvPr id="114" name="Shape 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84207" l="0" r="0" t="-84207"/>
          <a:stretch/>
        </p:blipFill>
        <p:spPr>
          <a:xfrm>
            <a:off x="457200" y="274637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Triangle Inequality</a:t>
            </a:r>
          </a:p>
        </p:txBody>
      </p:sp>
      <p:pic>
        <p:nvPicPr>
          <p:cNvPr id="120" name="Shape 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0248" l="0" r="0" t="-20249"/>
          <a:stretch/>
        </p:blipFill>
        <p:spPr>
          <a:xfrm>
            <a:off x="457200" y="10858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Generalised Triangle Inequality</a:t>
            </a:r>
          </a:p>
        </p:txBody>
      </p:sp>
      <p:pic>
        <p:nvPicPr>
          <p:cNvPr id="126" name="Shape 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2493" l="0" r="0" t="-32494"/>
          <a:stretch/>
        </p:blipFill>
        <p:spPr>
          <a:xfrm>
            <a:off x="457200" y="812524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Powers and Logarithms</a:t>
            </a:r>
          </a:p>
        </p:txBody>
      </p:sp>
      <p:pic>
        <p:nvPicPr>
          <p:cNvPr id="132" name="Shape 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7182" l="0" r="0" t="-27183"/>
          <a:stretch/>
        </p:blipFill>
        <p:spPr>
          <a:xfrm>
            <a:off x="457200" y="92505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 of Quadratic Equations</a:t>
            </a:r>
          </a:p>
        </p:txBody>
      </p:sp>
      <p:pic>
        <p:nvPicPr>
          <p:cNvPr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03" r="-503" t="0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 Method for Linear Equations</a:t>
            </a: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3194" l="0" r="0" t="-13194"/>
          <a:stretch/>
        </p:blipFill>
        <p:spPr>
          <a:xfrm>
            <a:off x="457200" y="1230475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 Method for Linear Equations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92437" l="0" r="0" t="-92437"/>
          <a:stretch/>
        </p:blipFill>
        <p:spPr>
          <a:xfrm>
            <a:off x="457200" y="394575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AU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 Method for Linear Equations</a:t>
            </a: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894" l="0" r="0" t="-3895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