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0" r:id="rId1"/>
  </p:sldMasterIdLst>
  <p:sldIdLst>
    <p:sldId id="256" r:id="rId2"/>
    <p:sldId id="259" r:id="rId3"/>
    <p:sldId id="257" r:id="rId4"/>
    <p:sldId id="258" r:id="rId5"/>
    <p:sldId id="261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45"/>
    <p:restoredTop sz="94643"/>
  </p:normalViewPr>
  <p:slideViewPr>
    <p:cSldViewPr snapToGrid="0" snapToObjects="1">
      <p:cViewPr varScale="1">
        <p:scale>
          <a:sx n="86" d="100"/>
          <a:sy n="86" d="100"/>
        </p:scale>
        <p:origin x="216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BDF68E2-58F2-4D09-BE8B-E3BD06533059}" type="datetimeFigureOut">
              <a:rPr lang="en-US" smtClean="0"/>
              <a:t>6/23/16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365933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6/23/16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888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6/23/16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312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6/23/16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84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EBB0C4-6273-4C6E-B9BD-2EDC30F1CD52}" type="datetimeFigureOut">
              <a:rPr lang="en-US" smtClean="0"/>
              <a:t>6/23/16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72462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6/23/16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33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6/23/16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1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6/23/16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4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6/23/16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348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ABBEA6-7C60-4B02-AE87-00D78D8422AF}" type="datetimeFigureOut">
              <a:rPr lang="en-US" smtClean="0"/>
              <a:t>6/23/16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1141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CAD897-D46E-4AD2-BD9B-49DD3E640873}" type="datetimeFigureOut">
              <a:rPr lang="en-US" smtClean="0"/>
              <a:t>6/23/16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446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6/23/16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882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slteachersboard.com/cgi-bin/exchange/index.p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Project #2</a:t>
            </a:r>
            <a:endParaRPr lang="en-US" dirty="0">
              <a:ln w="0"/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n w="0">
                  <a:noFill/>
                </a:ln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Ruby on Rails</a:t>
            </a:r>
          </a:p>
          <a:p>
            <a:pPr algn="ctr"/>
            <a:r>
              <a:rPr lang="en-US" dirty="0" smtClean="0"/>
              <a:t>Sheena Takkenberg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69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WALKTHROUGH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8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 Walkthrough</a:t>
            </a:r>
            <a:endParaRPr lang="en-US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What exactly is my project?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What’s the problem?  </a:t>
            </a:r>
            <a:r>
              <a:rPr lang="en-US" sz="2800" dirty="0" smtClean="0">
                <a:hlinkClick r:id="rId2"/>
              </a:rPr>
              <a:t>THIS</a:t>
            </a:r>
            <a:endParaRPr lang="en-US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Trello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 err="1" smtClean="0"/>
              <a:t>Balsamiq</a:t>
            </a:r>
            <a:endParaRPr lang="en-US" sz="2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8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07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0"/>
            <a:ext cx="10058400" cy="68246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6429" y="87082"/>
            <a:ext cx="5334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U</a:t>
            </a:r>
          </a:p>
          <a:p>
            <a:r>
              <a:rPr lang="en-US" sz="3600" dirty="0" smtClean="0"/>
              <a:t>S</a:t>
            </a:r>
          </a:p>
          <a:p>
            <a:r>
              <a:rPr lang="en-US" sz="3600" dirty="0" smtClean="0"/>
              <a:t>E</a:t>
            </a:r>
          </a:p>
          <a:p>
            <a:r>
              <a:rPr lang="en-US" sz="3600" dirty="0" smtClean="0"/>
              <a:t>R</a:t>
            </a:r>
          </a:p>
          <a:p>
            <a:endParaRPr lang="en-US" sz="3600" dirty="0"/>
          </a:p>
          <a:p>
            <a:r>
              <a:rPr lang="en-US" sz="3600" dirty="0" smtClean="0"/>
              <a:t>J</a:t>
            </a:r>
          </a:p>
          <a:p>
            <a:r>
              <a:rPr lang="en-US" sz="3600" dirty="0" smtClean="0"/>
              <a:t>O</a:t>
            </a:r>
          </a:p>
          <a:p>
            <a:r>
              <a:rPr lang="en-US" sz="3600" dirty="0" smtClean="0"/>
              <a:t>U</a:t>
            </a:r>
          </a:p>
          <a:p>
            <a:r>
              <a:rPr lang="en-US" sz="3600" dirty="0" smtClean="0"/>
              <a:t>R</a:t>
            </a:r>
          </a:p>
          <a:p>
            <a:r>
              <a:rPr lang="en-US" sz="3600" dirty="0" smtClean="0"/>
              <a:t>N</a:t>
            </a:r>
          </a:p>
          <a:p>
            <a:r>
              <a:rPr lang="en-US" sz="3600" dirty="0" smtClean="0"/>
              <a:t>E</a:t>
            </a:r>
          </a:p>
          <a:p>
            <a:r>
              <a:rPr lang="en-US" sz="36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69887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build 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75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Rails review</a:t>
            </a:r>
          </a:p>
          <a:p>
            <a:endParaRPr lang="en-US" dirty="0"/>
          </a:p>
          <a:p>
            <a:r>
              <a:rPr lang="en-US" dirty="0" smtClean="0"/>
              <a:t>Coding challenges – Devise &amp; Country Select</a:t>
            </a:r>
          </a:p>
          <a:p>
            <a:endParaRPr lang="en-US" dirty="0"/>
          </a:p>
          <a:p>
            <a:r>
              <a:rPr lang="en-US" dirty="0" err="1" smtClean="0"/>
              <a:t>Favourite</a:t>
            </a:r>
            <a:r>
              <a:rPr lang="en-US" dirty="0" smtClean="0"/>
              <a:t> parts – Designing it &amp; Truncate</a:t>
            </a:r>
          </a:p>
        </p:txBody>
      </p:sp>
    </p:spTree>
    <p:extLst>
      <p:ext uri="{BB962C8B-B14F-4D97-AF65-F5344CB8AC3E}">
        <p14:creationId xmlns:p14="http://schemas.microsoft.com/office/powerpoint/2010/main" val="1344337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Walkthrough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56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33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39</TotalTime>
  <Words>59</Words>
  <Application>Microsoft Macintosh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Project #2</vt:lpstr>
      <vt:lpstr>DESIGN WALKTHROUGH</vt:lpstr>
      <vt:lpstr>Design Walkthrough</vt:lpstr>
      <vt:lpstr>PowerPoint Presentation</vt:lpstr>
      <vt:lpstr>Review of build process</vt:lpstr>
      <vt:lpstr>PowerPoint Presentation</vt:lpstr>
      <vt:lpstr>App Walkthrough</vt:lpstr>
      <vt:lpstr>Questions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#2</dc:title>
  <dc:creator>Sheena Takkenberg</dc:creator>
  <cp:lastModifiedBy>Sheena Takkenberg</cp:lastModifiedBy>
  <cp:revision>6</cp:revision>
  <dcterms:created xsi:type="dcterms:W3CDTF">2016-06-23T07:33:56Z</dcterms:created>
  <dcterms:modified xsi:type="dcterms:W3CDTF">2016-06-23T08:13:09Z</dcterms:modified>
</cp:coreProperties>
</file>