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Concatenation</a:t>
            </a:r>
          </a:p>
          <a:p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5BF8A-3E5B-5F8F-A237-25A48848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7067-2ACB-F396-8ADE-11BB62DCF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14654-8DCB-6F7B-60DA-E3C9951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01" y="1160679"/>
            <a:ext cx="12191999" cy="5697321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String Concatenation</a:t>
            </a:r>
          </a:p>
          <a:p>
            <a:pPr algn="l"/>
            <a:r>
              <a:rPr lang="en-US" sz="2000" dirty="0"/>
              <a:t>String is a collection of characters inside single and double quotes.</a:t>
            </a:r>
          </a:p>
          <a:p>
            <a:pPr algn="l"/>
            <a:endParaRPr lang="en-US" sz="2000" b="1" dirty="0"/>
          </a:p>
          <a:p>
            <a:pPr algn="l"/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2559-A26F-AF64-85C8-41E67E91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A59B0-87FF-FBEB-B806-B80FF930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8F01B-3FC8-068B-30CD-92D49C2A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24D2-CE73-068F-2B8E-3A997149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91B2E-B866-1FD5-E76D-7D71C2271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  <a:p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62C5E-8E03-9F4F-1CFF-FD03878D0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F19FB7-4417-3FD8-E00B-3BEF51EEC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36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34</cp:revision>
  <dcterms:created xsi:type="dcterms:W3CDTF">2024-10-13T13:24:28Z</dcterms:created>
  <dcterms:modified xsi:type="dcterms:W3CDTF">2025-07-08T07:13:44Z</dcterms:modified>
</cp:coreProperties>
</file>