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Variables</a:t>
            </a:r>
          </a:p>
          <a:p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BF8A-3E5B-5F8F-A237-25A48848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7067-2ACB-F396-8ADE-11BB62DC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4654-8DCB-6F7B-60DA-E3C99510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Variables</a:t>
            </a:r>
          </a:p>
          <a:p>
            <a:pPr algn="l"/>
            <a:r>
              <a:rPr lang="en-US" sz="2000" dirty="0"/>
              <a:t>Python variables are simply </a:t>
            </a:r>
            <a:r>
              <a:rPr lang="en-US" sz="2000" b="1" dirty="0"/>
              <a:t>containers for storing data values.</a:t>
            </a:r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r>
              <a:rPr lang="en-US" sz="2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Variables, Rules, Convention, why python is called Dynamic Programming Language.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2559-A26F-AF64-85C8-41E67E91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A59B0-87FF-FBEB-B806-B80FF930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82F18-C7CF-E366-69C5-E1F69BDD9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2AD9-1031-9E23-C6E9-362405B74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C1328-E987-3F58-A8BE-910E5B8F6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Variables Syntax</a:t>
            </a:r>
          </a:p>
          <a:p>
            <a:pPr algn="l"/>
            <a:r>
              <a:rPr lang="en-US" sz="2800" dirty="0"/>
              <a:t>Syntax:</a:t>
            </a:r>
          </a:p>
          <a:p>
            <a:pPr algn="l"/>
            <a:r>
              <a:rPr lang="en-US" sz="2800" b="1" dirty="0"/>
              <a:t>	</a:t>
            </a:r>
            <a:r>
              <a:rPr lang="en-US" sz="2800" b="1" dirty="0" err="1"/>
              <a:t>variable_name</a:t>
            </a:r>
            <a:r>
              <a:rPr lang="en-US" sz="2800" b="1" dirty="0"/>
              <a:t> = “ string Character”</a:t>
            </a:r>
          </a:p>
          <a:p>
            <a:pPr algn="l"/>
            <a:r>
              <a:rPr lang="en-US" sz="2800" b="1" dirty="0"/>
              <a:t>	print(</a:t>
            </a:r>
            <a:r>
              <a:rPr lang="en-US" sz="2800" b="1" dirty="0" err="1"/>
              <a:t>variable_name</a:t>
            </a:r>
            <a:r>
              <a:rPr lang="en-US" sz="2800" b="1" dirty="0"/>
              <a:t>)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C6B42-ED78-37E7-B30F-C83AA4CAB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CA3E6-DCA8-C464-1C8B-EFCA04CD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DDDAF-73A5-3787-2A3E-D2A105AA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E683-E905-E026-38C1-25856BDB0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F3C51-13DE-6979-FA5E-DD8CEE767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Variables Types</a:t>
            </a:r>
          </a:p>
          <a:p>
            <a:pPr algn="l"/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 = “Name ” | e.g. = name = “Python”</a:t>
            </a:r>
          </a:p>
          <a:p>
            <a:pPr algn="l"/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Integer = Number | e.g. = num = 2</a:t>
            </a:r>
          </a:p>
          <a:p>
            <a:pPr algn="l"/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F9614-2FD2-4DAE-FC3E-42704BFD9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9A93E-4B9E-860D-42D9-7047E1D0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08BD0-FA4D-139B-AE25-300BEB4D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532C-D151-359E-C0C3-52338F244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1AF86-0670-C4ED-94D6-A9AD6B281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Variables Rules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Legal way</a:t>
            </a:r>
            <a:endParaRPr lang="en-US" sz="10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 b="1" dirty="0"/>
              <a:t>myvar = “Python"</a:t>
            </a:r>
          </a:p>
          <a:p>
            <a:r>
              <a:rPr lang="en-US" sz="1800" b="1" dirty="0"/>
              <a:t>my_var = “Python"</a:t>
            </a:r>
          </a:p>
          <a:p>
            <a:r>
              <a:rPr lang="en-US" sz="1800" b="1" dirty="0"/>
              <a:t>_my_var = “Python"</a:t>
            </a:r>
          </a:p>
          <a:p>
            <a:r>
              <a:rPr lang="en-US" sz="1800" b="1" dirty="0"/>
              <a:t>myVar = “Python"</a:t>
            </a:r>
          </a:p>
          <a:p>
            <a:r>
              <a:rPr lang="en-US" sz="1800" b="1" dirty="0"/>
              <a:t>MYVAR = “Python"</a:t>
            </a:r>
          </a:p>
          <a:p>
            <a:r>
              <a:rPr lang="en-US" sz="1800" b="1" dirty="0"/>
              <a:t>myvar2 = “Python“</a:t>
            </a:r>
            <a:endParaRPr lang="en-US" b="1" dirty="0"/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illegal way</a:t>
            </a:r>
          </a:p>
          <a:p>
            <a:r>
              <a:rPr lang="en-US" sz="1800" b="1" dirty="0">
                <a:ln w="0"/>
              </a:rPr>
              <a:t>2myvar = “Python"</a:t>
            </a:r>
          </a:p>
          <a:p>
            <a:r>
              <a:rPr lang="en-US" sz="1800" b="1" dirty="0">
                <a:ln w="0"/>
              </a:rPr>
              <a:t>my-var = “Python"</a:t>
            </a:r>
          </a:p>
          <a:p>
            <a:r>
              <a:rPr lang="en-US" sz="1800" b="1" dirty="0">
                <a:ln w="0"/>
              </a:rPr>
              <a:t>my var = “Python"</a:t>
            </a:r>
            <a:endParaRPr lang="en-US" sz="1600" b="1" dirty="0">
              <a:ln w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EB59F-CF8C-81FE-1B4E-F05380C8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98ED5-976A-EA26-039B-323F9046E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DF41A-DE14-0D23-D685-32AEA0673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2563-5CBF-19B7-085E-D5E2B2073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5265C-ED68-E05E-129D-FC1FA0837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Variables Rules</a:t>
            </a:r>
          </a:p>
          <a:p>
            <a:pPr algn="l"/>
            <a:r>
              <a:rPr lang="en-US" sz="2800" b="1" dirty="0"/>
              <a:t>Multi Words Variable Names</a:t>
            </a:r>
          </a:p>
          <a:p>
            <a:pPr algn="l"/>
            <a:r>
              <a:rPr lang="en-US" b="1" dirty="0"/>
              <a:t>Camel Case</a:t>
            </a:r>
          </a:p>
          <a:p>
            <a:pPr algn="l"/>
            <a:r>
              <a:rPr lang="en-US" dirty="0">
                <a:solidFill>
                  <a:srgbClr val="000000"/>
                </a:solidFill>
                <a:effectLst/>
              </a:rPr>
              <a:t>myVariableName = </a:t>
            </a:r>
            <a:r>
              <a:rPr lang="en-US" dirty="0">
                <a:solidFill>
                  <a:srgbClr val="A52A2A"/>
                </a:solidFill>
                <a:effectLst/>
              </a:rPr>
              <a:t>“</a:t>
            </a:r>
            <a:r>
              <a:rPr lang="en-US" dirty="0">
                <a:solidFill>
                  <a:srgbClr val="A52A2A"/>
                </a:solidFill>
              </a:rPr>
              <a:t>Python</a:t>
            </a:r>
            <a:r>
              <a:rPr lang="en-US" dirty="0">
                <a:solidFill>
                  <a:srgbClr val="A52A2A"/>
                </a:solidFill>
                <a:effectLst/>
              </a:rPr>
              <a:t>“</a:t>
            </a:r>
          </a:p>
          <a:p>
            <a:pPr algn="l"/>
            <a:r>
              <a:rPr lang="en-US" sz="2400" b="1" dirty="0"/>
              <a:t>Pascal Case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</a:rPr>
              <a:t>MyVariableName = </a:t>
            </a:r>
            <a:r>
              <a:rPr lang="en-US" sz="2400" dirty="0">
                <a:solidFill>
                  <a:srgbClr val="A52A2A"/>
                </a:solidFill>
                <a:effectLst/>
              </a:rPr>
              <a:t>“Python"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endParaRPr lang="en-US" sz="2400" dirty="0"/>
          </a:p>
          <a:p>
            <a:pPr algn="l"/>
            <a:r>
              <a:rPr lang="en-US" sz="2400" b="1" dirty="0"/>
              <a:t>Snake Case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</a:rPr>
              <a:t>my_variable_name = </a:t>
            </a:r>
            <a:r>
              <a:rPr lang="en-US" sz="2400" dirty="0">
                <a:solidFill>
                  <a:srgbClr val="A52A2A"/>
                </a:solidFill>
                <a:effectLst/>
              </a:rPr>
              <a:t>“</a:t>
            </a:r>
            <a:r>
              <a:rPr lang="en-US" dirty="0">
                <a:solidFill>
                  <a:srgbClr val="A52A2A"/>
                </a:solidFill>
              </a:rPr>
              <a:t>Python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endParaRPr lang="en-US" sz="2400" dirty="0"/>
          </a:p>
          <a:p>
            <a:pPr algn="l"/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218C8-40BC-AE5C-BB7E-BDE650B5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0B4D1-816A-5FF3-AE05-A4A89AC74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D353D-38D1-1C43-AAE8-C277FA1A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00C2-566F-0610-7311-215BF38BA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65C9E-2129-5DE0-2C46-C8A57BD35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 the Source code of its example in the file below.</a:t>
            </a:r>
          </a:p>
          <a:p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A3D29-47F0-EF96-EB8B-D4ECB176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80019-8900-4909-4FE4-2BDD9BC89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196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Course</vt:lpstr>
      <vt:lpstr>Python Course</vt:lpstr>
      <vt:lpstr>Python Course</vt:lpstr>
      <vt:lpstr>Python Course</vt:lpstr>
      <vt:lpstr>Python Course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Ali Raza</cp:lastModifiedBy>
  <cp:revision>36</cp:revision>
  <dcterms:created xsi:type="dcterms:W3CDTF">2024-10-13T13:24:28Z</dcterms:created>
  <dcterms:modified xsi:type="dcterms:W3CDTF">2025-07-08T07:07:07Z</dcterms:modified>
</cp:coreProperties>
</file>