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5308847" cy="1094249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B391FF5-7DB1-44B0-8191-41990C8A079E}"/>
              </a:ext>
            </a:extLst>
          </p:cNvPr>
          <p:cNvSpPr txBox="1">
            <a:spLocks/>
          </p:cNvSpPr>
          <p:nvPr/>
        </p:nvSpPr>
        <p:spPr>
          <a:xfrm>
            <a:off x="-2" y="2334751"/>
            <a:ext cx="5539667" cy="683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to print something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6371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93" y="306050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Hello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93" y="3060500"/>
            <a:ext cx="9144000" cy="3171623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Print(“hello world”)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 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Print(‘hello world’)</a:t>
            </a:r>
          </a:p>
          <a:p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93" y="3060500"/>
            <a:ext cx="9144000" cy="317162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collection on character inside “Double Quotes” or ‘single Quotes’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93" y="3060500"/>
            <a:ext cx="9144000" cy="317162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can use ‘single quotes’ inside “Double Quotes”	</a:t>
            </a:r>
          </a:p>
          <a:p>
            <a:pPr algn="l"/>
            <a:r>
              <a:rPr lang="en-US" sz="4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or</a:t>
            </a:r>
          </a:p>
          <a:p>
            <a:pPr algn="l"/>
            <a:r>
              <a:rPr lang="en-US" sz="4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“Double Quotes” inside </a:t>
            </a:r>
            <a:r>
              <a:rPr lang="en-US" sz="40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‘single Quotes’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CCB30-709C-2F8E-2EFA-813FA4D5A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3D0F-74C0-7521-9E9C-889FB7E90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C47A2-EC2E-D92F-BD6A-F4831901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93" y="3060500"/>
            <a:ext cx="9144000" cy="3171623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 the Source code of its example in the file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DF9AC-1BB9-2E45-2C97-4D422444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2BDC8-70D0-2478-42C8-D4FE86F7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Course</vt:lpstr>
      <vt:lpstr>Python Course</vt:lpstr>
      <vt:lpstr>Python Course</vt:lpstr>
      <vt:lpstr>Python Course</vt:lpstr>
      <vt:lpstr>Python Course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Ali Raza</cp:lastModifiedBy>
  <cp:revision>4</cp:revision>
  <dcterms:created xsi:type="dcterms:W3CDTF">2024-10-13T13:24:28Z</dcterms:created>
  <dcterms:modified xsi:type="dcterms:W3CDTF">2025-07-07T06:33:18Z</dcterms:modified>
</cp:coreProperties>
</file>