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Int () function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BF8A-3E5B-5F8F-A237-25A48848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7067-2ACB-F396-8ADE-11BB62DC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4654-8DCB-6F7B-60DA-E3C99510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Int() Function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That means we are able to ask the user for input </a:t>
            </a:r>
            <a:r>
              <a:rPr lang="en-US" sz="2000"/>
              <a:t>for integer.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1800" dirty="0"/>
              <a:t>(Note: input function always take string input for user)</a:t>
            </a:r>
          </a:p>
          <a:p>
            <a:pPr algn="l"/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2559-A26F-AF64-85C8-41E67E91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A59B0-87FF-FBEB-B806-B80FF930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51F4-912D-019F-3D99-224A8D90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6719-D6D4-79C0-A007-39EF5982C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10B18-86AB-3127-AAA7-3204754F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 the Source code of its example in the file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08B2B-B67A-84BA-34AA-87A72B9C2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9F4D3-C189-FEE7-E38E-F89875BE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Course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Ali Raza</cp:lastModifiedBy>
  <cp:revision>37</cp:revision>
  <dcterms:created xsi:type="dcterms:W3CDTF">2024-10-13T13:24:28Z</dcterms:created>
  <dcterms:modified xsi:type="dcterms:W3CDTF">2025-07-08T08:24:02Z</dcterms:modified>
</cp:coreProperties>
</file>