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More Variables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BF8A-3E5B-5F8F-A237-25A4884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067-2ACB-F396-8ADE-11BB62DC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654-8DCB-6F7B-60DA-E3C9951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More Variables</a:t>
            </a:r>
          </a:p>
          <a:p>
            <a:pPr algn="l"/>
            <a:endParaRPr lang="en-US" sz="2000" dirty="0"/>
          </a:p>
          <a:p>
            <a:r>
              <a:rPr lang="en-US" sz="1800" dirty="0"/>
              <a:t>One and more variables declare in one line of code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2559-A26F-AF64-85C8-41E67E91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59B0-87FF-FBEB-B806-B80FF930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9F5A5-B772-101C-2BC7-7B366580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07B1-0AB4-CBCA-1D34-055CA4B49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0DA13-96D5-CA51-F26D-083668BFD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the Source code of its example in the file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A058B-1659-5275-9E0C-CC2528FAE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19C43-C86B-3949-924E-3413F831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2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Ali Raza</cp:lastModifiedBy>
  <cp:revision>41</cp:revision>
  <dcterms:created xsi:type="dcterms:W3CDTF">2024-10-13T13:24:28Z</dcterms:created>
  <dcterms:modified xsi:type="dcterms:W3CDTF">2025-07-08T14:50:01Z</dcterms:modified>
</cp:coreProperties>
</file>