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E4D08-B648-492F-9520-512C91708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705DE-00A3-4559-B9A4-691D87F84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B32C8-12AF-4CCA-BD3B-D5888FF1F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85E5-FC62-4D2A-88A8-76C28F7FD251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DCD2C-4273-4ADB-A8E1-1D6D4BC8F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185C1-3E42-453F-B278-AAE21ABD6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81B3-2B40-47DF-BCD1-AB20CEA58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10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21F1F-91A6-4BB1-BA19-3174B317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540A8-C71A-40F6-A594-6D2148F9E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5F308-A657-489E-A25A-E80E8FBBB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85E5-FC62-4D2A-88A8-76C28F7FD251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5BBFC-ADFD-4554-9B8E-2FCBF32C4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17972-7797-4162-A3C4-520DC2231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81B3-2B40-47DF-BCD1-AB20CEA58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470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7C9817-BB4B-47EC-9003-5B72AECE84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28707-2332-44E2-8127-DF14EA371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1B66F-DB2B-4262-A99D-F5CB98FE2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85E5-FC62-4D2A-88A8-76C28F7FD251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99384-4820-4A34-9E41-93F2CD3C2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C2539-8A30-47DF-9F38-9A2EBA0D3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81B3-2B40-47DF-BCD1-AB20CEA58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247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612D6-63AE-4A59-85CB-5DCB3D21D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AC202-254E-426C-B4BC-1C294B924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3A627-B9D5-4EB5-B3B3-8E3217F4E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85E5-FC62-4D2A-88A8-76C28F7FD251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0A4CE-7708-4EC7-9553-F91D08DDC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BB62B-8B18-4A96-9CC3-F80460B10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81B3-2B40-47DF-BCD1-AB20CEA58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398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793BA-7683-4EF7-BE83-A081F6AD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D3426-ABD2-4447-9415-9EE4723EA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971FF-4F41-4E53-AA0A-78125973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85E5-FC62-4D2A-88A8-76C28F7FD251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88076-A93C-4D01-BF6E-57C5AD01B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7F52D-EFCC-416B-9141-944FAF182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81B3-2B40-47DF-BCD1-AB20CEA58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575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FE216-ADDB-4286-97A9-2E6FDA3B9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5282A-40C6-4CE2-9B38-4F8A798A13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031DC-40CC-4C8C-AC92-01C47123F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69F5-B248-4D2C-839E-F25C1E263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85E5-FC62-4D2A-88A8-76C28F7FD251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1D983-C830-4C0A-AA24-367D8E065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BBE44-70F9-4B46-ABC1-D120A553E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81B3-2B40-47DF-BCD1-AB20CEA58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508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0CCA-0B7B-4770-B0CF-3570B63EC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8B65F-0AA7-4CD6-8509-887BB5633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9769E-22D4-4E2D-883C-ABCAA9872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1D8AB-A1A7-4F4E-B208-408600E41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55560F-78BE-44D4-A809-3F6BF24C0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9EFC0C-6014-4095-95D4-CC4389839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85E5-FC62-4D2A-88A8-76C28F7FD251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3D2D2D-89B4-4B38-80FA-928ECB03F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5657D6-8359-4C42-8C30-274059537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81B3-2B40-47DF-BCD1-AB20CEA58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19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91F0A-D0C8-44CA-B7B4-7597BC67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9E90E4-304B-49E8-A87E-3C262F085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85E5-FC62-4D2A-88A8-76C28F7FD251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758281-2852-41FA-8A5E-DE10FDD8B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6A2EB-F066-42F7-A929-B618B077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81B3-2B40-47DF-BCD1-AB20CEA58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99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7AAC0E-E24C-40E5-AF31-1FE7D835F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85E5-FC62-4D2A-88A8-76C28F7FD251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0B9DFD-2BEF-4A81-B1DD-E4C41884C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580D9-2B8B-40CC-B4FB-56B2C41EE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81B3-2B40-47DF-BCD1-AB20CEA58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551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CA787-3E74-4E0C-96AB-1F6C465FA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5DC88-D367-4286-B70E-934364BAA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D3B441-5992-45B0-A8F5-60F7F609C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22534-FDE2-4BF5-93E4-245F20387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85E5-FC62-4D2A-88A8-76C28F7FD251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C57AA-9130-4665-9ADD-58C2B08F5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965E2-752B-419C-B5D3-F98728724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81B3-2B40-47DF-BCD1-AB20CEA58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16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971E1-D805-48DD-880B-164EFE07D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EAAE3-3355-4844-9C5E-DBA33D331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21278-7EE6-4DEA-9F8F-EBBC49D62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B4601-FCE8-42DB-B296-27D2EF60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85E5-FC62-4D2A-88A8-76C28F7FD251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F8AC1-5DCA-41BB-8530-69184D7CD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AF693-2BF3-407D-B24B-2D1A6971F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81B3-2B40-47DF-BCD1-AB20CEA58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50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FB919B-CD9A-4F0F-BCBC-C86ED715A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7833F-65F1-4217-A5BB-207F26870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88AC4-281D-47E4-8757-AC22CC644D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85E5-FC62-4D2A-88A8-76C28F7FD251}" type="datetimeFigureOut">
              <a:rPr lang="en-IN" smtClean="0"/>
              <a:t>22-10-2019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FBB62-B46C-4142-889F-E64194165B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0CC2D-585F-4B95-9A71-80FF5F235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581B3-2B40-47DF-BCD1-AB20CEA58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22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DFCDCC-D1B8-4868-BC0B-2A383707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Blockchain(Creating a Cryptocurrency)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560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005B1-DB0E-4A27-A565-292FFCC02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Blockchain?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FDC2A-109F-4A3E-B355-5B2CAC842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blockchain</a:t>
            </a:r>
            <a:r>
              <a:rPr lang="en-US" dirty="0"/>
              <a:t>, originally </a:t>
            </a:r>
            <a:r>
              <a:rPr lang="en-US" b="1" dirty="0"/>
              <a:t>block chain</a:t>
            </a:r>
            <a:r>
              <a:rPr lang="en-US" dirty="0"/>
              <a:t>, is a growing list of records, called </a:t>
            </a:r>
            <a:r>
              <a:rPr lang="en-US" i="1" dirty="0"/>
              <a:t>blocks</a:t>
            </a:r>
            <a:r>
              <a:rPr lang="en-US" dirty="0"/>
              <a:t>, that are linked using cryptography</a:t>
            </a:r>
            <a:r>
              <a:rPr lang="en-US" baseline="30000" dirty="0"/>
              <a:t>.</a:t>
            </a:r>
            <a:r>
              <a:rPr lang="en-US" dirty="0"/>
              <a:t> Each block contains a cryptographic hash of the previous block, a timestamp, and transaction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5474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D3369-598F-4EC7-8FB9-C7100FA50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Genesis Block of a Blockchain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2857F6-D2BA-46A5-AF8C-B42AC18632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300" y="2001044"/>
            <a:ext cx="5867400" cy="4000500"/>
          </a:xfrm>
        </p:spPr>
      </p:pic>
    </p:spTree>
    <p:extLst>
      <p:ext uri="{BB962C8B-B14F-4D97-AF65-F5344CB8AC3E}">
        <p14:creationId xmlns:p14="http://schemas.microsoft.com/office/powerpoint/2010/main" val="3998411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AD7E3-0F46-4204-A5EC-BAD633B9B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BC2BDB-A382-4B49-9727-61FD54787A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9" r="7164" b="17184"/>
          <a:stretch/>
        </p:blipFill>
        <p:spPr>
          <a:xfrm>
            <a:off x="1103244" y="1063487"/>
            <a:ext cx="9680713" cy="4701209"/>
          </a:xfrm>
        </p:spPr>
      </p:pic>
    </p:spTree>
    <p:extLst>
      <p:ext uri="{BB962C8B-B14F-4D97-AF65-F5344CB8AC3E}">
        <p14:creationId xmlns:p14="http://schemas.microsoft.com/office/powerpoint/2010/main" val="1888957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639BB-47BD-459F-9BC7-C210D6450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AF5E1C-4C16-4DCD-A556-82A91AEA7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6" r="5840" b="14956"/>
          <a:stretch/>
        </p:blipFill>
        <p:spPr>
          <a:xfrm>
            <a:off x="1729408" y="1068456"/>
            <a:ext cx="8587409" cy="4721087"/>
          </a:xfrm>
        </p:spPr>
      </p:pic>
    </p:spTree>
    <p:extLst>
      <p:ext uri="{BB962C8B-B14F-4D97-AF65-F5344CB8AC3E}">
        <p14:creationId xmlns:p14="http://schemas.microsoft.com/office/powerpoint/2010/main" val="3711666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4B05B-249E-4D96-9FF1-C36291105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Immutable ledger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89FB3074-F483-4C0E-891B-B57150E11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87" y="1562266"/>
            <a:ext cx="10515600" cy="4261829"/>
          </a:xfrm>
        </p:spPr>
      </p:pic>
    </p:spTree>
    <p:extLst>
      <p:ext uri="{BB962C8B-B14F-4D97-AF65-F5344CB8AC3E}">
        <p14:creationId xmlns:p14="http://schemas.microsoft.com/office/powerpoint/2010/main" val="4202523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90FDA-C512-4C90-9F26-6DBC306B4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412C4E-B6D6-4315-BB5A-B6E3FA2B0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7" r="6061"/>
          <a:stretch/>
        </p:blipFill>
        <p:spPr>
          <a:xfrm>
            <a:off x="1709530" y="944217"/>
            <a:ext cx="8617227" cy="5232746"/>
          </a:xfrm>
        </p:spPr>
      </p:pic>
    </p:spTree>
    <p:extLst>
      <p:ext uri="{BB962C8B-B14F-4D97-AF65-F5344CB8AC3E}">
        <p14:creationId xmlns:p14="http://schemas.microsoft.com/office/powerpoint/2010/main" val="1850115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860A1-1646-442F-B005-DA09B226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2F3A2F-59E6-4088-BDF9-B24221EC8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3" r="5840"/>
          <a:stretch/>
        </p:blipFill>
        <p:spPr>
          <a:xfrm>
            <a:off x="1878496" y="1113183"/>
            <a:ext cx="8666921" cy="5063780"/>
          </a:xfrm>
        </p:spPr>
      </p:pic>
    </p:spTree>
    <p:extLst>
      <p:ext uri="{BB962C8B-B14F-4D97-AF65-F5344CB8AC3E}">
        <p14:creationId xmlns:p14="http://schemas.microsoft.com/office/powerpoint/2010/main" val="490483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18</Words>
  <Application>Microsoft Office PowerPoint</Application>
  <PresentationFormat>Widescreen</PresentationFormat>
  <Paragraphs>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Blockchain(Creating a Cryptocurrency)</vt:lpstr>
      <vt:lpstr>What is Blockchain?</vt:lpstr>
      <vt:lpstr>Genesis Block of a Blockchain</vt:lpstr>
      <vt:lpstr>PowerPoint Presentation</vt:lpstr>
      <vt:lpstr>PowerPoint Presentation</vt:lpstr>
      <vt:lpstr>Immutable ledger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Blockchain(Creating a Crryptocurrency)</dc:title>
  <dc:creator>Rahin Vadsariya</dc:creator>
  <cp:lastModifiedBy>Rahin Vadsariya</cp:lastModifiedBy>
  <cp:revision>7</cp:revision>
  <dcterms:created xsi:type="dcterms:W3CDTF">2019-10-22T05:29:42Z</dcterms:created>
  <dcterms:modified xsi:type="dcterms:W3CDTF">2019-10-22T08:40:39Z</dcterms:modified>
</cp:coreProperties>
</file>