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C3274-1D4D-4AD9-A495-6E6B8FE56820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1E233-B1A4-426D-8012-547F621F15B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1E233-B1A4-426D-8012-547F621F15B2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998A-5337-4989-93AB-4F8D761D13E9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6EE48-E414-4B54-A091-C124106AC2D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998A-5337-4989-93AB-4F8D761D13E9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6EE48-E414-4B54-A091-C124106AC2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998A-5337-4989-93AB-4F8D761D13E9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6EE48-E414-4B54-A091-C124106AC2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998A-5337-4989-93AB-4F8D761D13E9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6EE48-E414-4B54-A091-C124106AC2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998A-5337-4989-93AB-4F8D761D13E9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6EE48-E414-4B54-A091-C124106AC2D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998A-5337-4989-93AB-4F8D761D13E9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6EE48-E414-4B54-A091-C124106AC2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998A-5337-4989-93AB-4F8D761D13E9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6EE48-E414-4B54-A091-C124106AC2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998A-5337-4989-93AB-4F8D761D13E9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6EE48-E414-4B54-A091-C124106AC2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998A-5337-4989-93AB-4F8D761D13E9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6EE48-E414-4B54-A091-C124106AC2D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998A-5337-4989-93AB-4F8D761D13E9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6EE48-E414-4B54-A091-C124106AC2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F998A-5337-4989-93AB-4F8D761D13E9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6EE48-E414-4B54-A091-C124106AC2D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F3F998A-5337-4989-93AB-4F8D761D13E9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3F6EE48-E414-4B54-A091-C124106AC2DA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AMBA AHB bus 2.0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/>
              <a:t>                           </a:t>
            </a:r>
            <a:r>
              <a:rPr lang="en-IN" sz="2000" dirty="0" smtClean="0">
                <a:effectLst/>
              </a:rPr>
              <a:t>MUKESH KUMAR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57944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Transfer with wait state</a:t>
            </a:r>
            <a:endParaRPr lang="en-GB" dirty="0"/>
          </a:p>
        </p:txBody>
      </p:sp>
      <p:pic>
        <p:nvPicPr>
          <p:cNvPr id="23554" name="Picture 2" descr="C:\Users\Mukesh Kumar\Pictures\Screenshots\Screenshot 2024-08-04 23485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4578" name="Picture 2" descr="C:\Users\Mukesh Kumar\Pictures\Screenshots\Screenshot 2024-08-05 00222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97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5602" name="Picture 2" descr="C:\Users\Mukesh Kumar\Pictures\Screenshots\Screenshot 2024-08-05 00244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0648"/>
            <a:ext cx="8100392" cy="5688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6626" name="Picture 2" descr="C:\Users\Mukesh Kumar\Pictures\Screenshots\Screenshot 2024-08-05 00303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820" y="147881"/>
            <a:ext cx="7789668" cy="6305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Burst transfer(increment)- pipelined operation</a:t>
            </a:r>
            <a:endParaRPr lang="en-GB" dirty="0"/>
          </a:p>
        </p:txBody>
      </p:sp>
      <p:pic>
        <p:nvPicPr>
          <p:cNvPr id="27650" name="Picture 2" descr="C:\Users\Mukesh Kumar\Pictures\Screenshots\Screenshot 2024-08-04 23493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8172400" cy="52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Burst transfer (wrapping)-pipelined operation</a:t>
            </a:r>
            <a:endParaRPr lang="en-GB" dirty="0"/>
          </a:p>
        </p:txBody>
      </p:sp>
      <p:pic>
        <p:nvPicPr>
          <p:cNvPr id="28674" name="Picture 2" descr="C:\Users\Mukesh Kumar\Pictures\Screenshots\Screenshot 2024-08-04 235010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556792"/>
            <a:ext cx="8172400" cy="5301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9698" name="Picture 2" descr="C:\Users\Mukesh Kumar\Pictures\Screenshots\Screenshot 2024-08-05 00395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22" name="Picture 2" descr="C:\Users\Mukesh Kumar\Pictures\Screenshots\Screenshot 2024-08-05 00403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01" y="0"/>
            <a:ext cx="90834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AMBA AHB Bus 2.0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AHB is a new generation of AMBA bus which is intended to address the requirements of high – performance synthesizable designs.</a:t>
            </a:r>
          </a:p>
          <a:p>
            <a:r>
              <a:rPr lang="en-IN" dirty="0" smtClean="0"/>
              <a:t>High –performance system bus that supports multiple bus masters and provides high – bandwidth operation.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</a:t>
            </a:r>
            <a:r>
              <a:rPr lang="en-IN" dirty="0" smtClean="0"/>
              <a:t>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Burst transfers</a:t>
            </a:r>
          </a:p>
          <a:p>
            <a:r>
              <a:rPr lang="en-IN" dirty="0" smtClean="0"/>
              <a:t>Split transactions</a:t>
            </a:r>
          </a:p>
          <a:p>
            <a:r>
              <a:rPr lang="en-IN" dirty="0" smtClean="0"/>
              <a:t>Single – cycle bus master handover</a:t>
            </a:r>
          </a:p>
          <a:p>
            <a:r>
              <a:rPr lang="en-IN" dirty="0" smtClean="0"/>
              <a:t>Single – clock edge operation</a:t>
            </a:r>
          </a:p>
          <a:p>
            <a:r>
              <a:rPr lang="en-IN" dirty="0" smtClean="0"/>
              <a:t>Non – tri state implementation</a:t>
            </a:r>
          </a:p>
          <a:p>
            <a:r>
              <a:rPr lang="en-IN" dirty="0" smtClean="0"/>
              <a:t>Wider data bus configuration(64/128 bits)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ABMA AHB based system</a:t>
            </a:r>
            <a:endParaRPr lang="en-GB" dirty="0"/>
          </a:p>
        </p:txBody>
      </p:sp>
      <p:pic>
        <p:nvPicPr>
          <p:cNvPr id="21506" name="Picture 2" descr="C:\Users\Mukesh Kumar\Pictures\Screenshots\Screenshot 2024-08-04 23425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AHB BLOCK DAIGRAM</a:t>
            </a:r>
            <a:endParaRPr lang="en-GB" dirty="0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789084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MULTIPLEXER INTERCONNECTION</a:t>
            </a:r>
            <a:endParaRPr lang="en-GB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AHB master interface</a:t>
            </a:r>
            <a:endParaRPr lang="en-GB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893445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AHB Slave interface</a:t>
            </a:r>
            <a:endParaRPr lang="en-GB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7890842" cy="448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/>
            <a:r>
              <a:rPr lang="en-IN" u="sng" dirty="0" smtClean="0"/>
              <a:t>AHB Operation</a:t>
            </a:r>
            <a:br>
              <a:rPr lang="en-IN" u="sng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Basic transfer</a:t>
            </a:r>
            <a:endParaRPr lang="en-GB" dirty="0"/>
          </a:p>
        </p:txBody>
      </p:sp>
      <p:pic>
        <p:nvPicPr>
          <p:cNvPr id="22530" name="Picture 2" descr="C:\Users\Mukesh Kumar\Pictures\Screenshots\Screenshot 2024-08-04 234828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44000" cy="4941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676</TotalTime>
  <Words>108</Words>
  <Application>Microsoft Office PowerPoint</Application>
  <PresentationFormat>On-screen Show (4:3)</PresentationFormat>
  <Paragraphs>21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AMBA AHB bus 2.0                               MUKESH KUMAR</vt:lpstr>
      <vt:lpstr>AMBA AHB Bus 2.0</vt:lpstr>
      <vt:lpstr>Features</vt:lpstr>
      <vt:lpstr>ABMA AHB based system</vt:lpstr>
      <vt:lpstr>AHB BLOCK DAIGRAM</vt:lpstr>
      <vt:lpstr>MULTIPLEXER INTERCONNECTION</vt:lpstr>
      <vt:lpstr>AHB master interface</vt:lpstr>
      <vt:lpstr>AHB Slave interface</vt:lpstr>
      <vt:lpstr>AHB Operation  Basic transfer</vt:lpstr>
      <vt:lpstr>Transfer with wait state</vt:lpstr>
      <vt:lpstr>Slide 11</vt:lpstr>
      <vt:lpstr>Slide 12</vt:lpstr>
      <vt:lpstr>Slide 13</vt:lpstr>
      <vt:lpstr>Burst transfer(increment)- pipelined operation</vt:lpstr>
      <vt:lpstr>Burst transfer (wrapping)-pipelined operation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amba ahb bus 2.0                               mukesh kumar</dc:title>
  <dc:creator>Mukesh Kumar</dc:creator>
  <cp:lastModifiedBy>Mukesh Kumar</cp:lastModifiedBy>
  <cp:revision>56</cp:revision>
  <dcterms:created xsi:type="dcterms:W3CDTF">2024-08-04T08:08:43Z</dcterms:created>
  <dcterms:modified xsi:type="dcterms:W3CDTF">2024-08-04T19:25:37Z</dcterms:modified>
</cp:coreProperties>
</file>