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5" r:id="rId5"/>
    <p:sldId id="259" r:id="rId6"/>
    <p:sldId id="269" r:id="rId7"/>
    <p:sldId id="270" r:id="rId8"/>
    <p:sldId id="271" r:id="rId9"/>
    <p:sldId id="272" r:id="rId10"/>
    <p:sldId id="273" r:id="rId11"/>
    <p:sldId id="266" r:id="rId12"/>
    <p:sldId id="260" r:id="rId13"/>
    <p:sldId id="264" r:id="rId14"/>
    <p:sldId id="267" r:id="rId15"/>
    <p:sldId id="268" r:id="rId16"/>
    <p:sldId id="262" r:id="rId17"/>
    <p:sldId id="265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397149"/>
            <a:ext cx="9853121" cy="2387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and implementation of axi-4 memory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72855" y="3549486"/>
            <a:ext cx="3499944" cy="165576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by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Utkarsh kushwaha   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Suprith goud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lalith phani kumar p</a:t>
            </a:r>
          </a:p>
        </p:txBody>
      </p:sp>
    </p:spTree>
    <p:extLst>
      <p:ext uri="{BB962C8B-B14F-4D97-AF65-F5344CB8AC3E}">
        <p14:creationId xmlns:p14="http://schemas.microsoft.com/office/powerpoint/2010/main" val="4026390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41A1-939A-BE63-311F-5FF4B5E4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3514A-E15E-AB84-1ECF-C1069F528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Data path Overview</a:t>
            </a:r>
            <a:r>
              <a:rPr lang="en-US" dirty="0"/>
              <a:t> : Handles the data phase in read transactions, ensuring the correct data is sent to the memory.</a:t>
            </a:r>
          </a:p>
          <a:p>
            <a:r>
              <a:rPr lang="en-US" b="1" dirty="0"/>
              <a:t>FSM for Read Data Handling</a:t>
            </a:r>
            <a:r>
              <a:rPr lang="en-US" dirty="0"/>
              <a:t>: controls the sequence of operations for reading data ,coordinating with Read address channel</a:t>
            </a:r>
          </a:p>
          <a:p>
            <a:r>
              <a:rPr lang="en-US" b="1" dirty="0"/>
              <a:t>Burst Processing and </a:t>
            </a:r>
            <a:r>
              <a:rPr lang="en-US" b="1" dirty="0" err="1"/>
              <a:t>Ooptimization</a:t>
            </a:r>
            <a:r>
              <a:rPr lang="en-US" b="1" dirty="0"/>
              <a:t>: </a:t>
            </a:r>
            <a:r>
              <a:rPr lang="en-US" dirty="0"/>
              <a:t>Supports different burst types(</a:t>
            </a:r>
            <a:r>
              <a:rPr lang="en-US" dirty="0" err="1"/>
              <a:t>fixed,INCR,WRAP</a:t>
            </a:r>
            <a:r>
              <a:rPr lang="en-US" dirty="0"/>
              <a:t>) to optimize data retrieval efficiency ,particularly in high throughput </a:t>
            </a:r>
            <a:r>
              <a:rPr lang="en-US" dirty="0" err="1"/>
              <a:t>sytems</a:t>
            </a:r>
            <a:endParaRPr lang="en-US" dirty="0"/>
          </a:p>
          <a:p>
            <a:r>
              <a:rPr lang="en-US" b="1" dirty="0"/>
              <a:t>PINS: </a:t>
            </a:r>
            <a:r>
              <a:rPr lang="en-US" b="1" dirty="0" err="1"/>
              <a:t>rid,rdata,rresp,rlast,rvalid,rready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9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XI Basics 1 - Introduction to AX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780" y="998645"/>
            <a:ext cx="8502869" cy="45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068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AXI4 Protocol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020574" cy="354171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Signals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Each channel consists of a set of signals for communication:</a:t>
            </a:r>
          </a:p>
          <a:p>
            <a:pPr marL="514350"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Address Signals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Carry the address of the transaction.</a:t>
            </a:r>
          </a:p>
          <a:p>
            <a:pPr marL="514350"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Control Signals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Carry control information like burst type, transaction size, and length.</a:t>
            </a:r>
          </a:p>
          <a:p>
            <a:pPr marL="514350"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Signals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Carry the actual data being transferred.</a:t>
            </a:r>
          </a:p>
          <a:p>
            <a:pPr marL="514350"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Handshake Signals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Ensure proper synchronization between the master and the slave using valid and ready signals.</a:t>
            </a:r>
          </a:p>
        </p:txBody>
      </p:sp>
    </p:spTree>
    <p:extLst>
      <p:ext uri="{BB962C8B-B14F-4D97-AF65-F5344CB8AC3E}">
        <p14:creationId xmlns:p14="http://schemas.microsoft.com/office/powerpoint/2010/main" val="965096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699" y="770917"/>
            <a:ext cx="9905998" cy="147857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AXI4 Transaction Types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190617" cy="354171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Read Transactions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Initiated by the master to read data from the slave.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master sends a read address and control information via the read address channel.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slave responds with the data via the read data channel.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Write Transactions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Initiated by the master to write data to the slave.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master sends a write address and control information via the write address channel.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master sends the write data via the write data channel.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slave sends a write response via the write response channel.</a:t>
            </a:r>
          </a:p>
        </p:txBody>
      </p:sp>
    </p:spTree>
    <p:extLst>
      <p:ext uri="{BB962C8B-B14F-4D97-AF65-F5344CB8AC3E}">
        <p14:creationId xmlns:p14="http://schemas.microsoft.com/office/powerpoint/2010/main" val="786967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transaction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255" y="2305756"/>
            <a:ext cx="6591639" cy="3429176"/>
          </a:xfrm>
        </p:spPr>
      </p:pic>
    </p:spTree>
    <p:extLst>
      <p:ext uri="{BB962C8B-B14F-4D97-AF65-F5344CB8AC3E}">
        <p14:creationId xmlns:p14="http://schemas.microsoft.com/office/powerpoint/2010/main" val="3072670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Transaction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622" y="2296230"/>
            <a:ext cx="6445581" cy="344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89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31" y="280587"/>
            <a:ext cx="9905998" cy="1478570"/>
          </a:xfrm>
        </p:spPr>
        <p:txBody>
          <a:bodyPr/>
          <a:lstStyle/>
          <a:p>
            <a:r>
              <a:rPr lang="en-US" b="1" dirty="0"/>
              <a:t>Burst Types and Sizes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335414" y="1601553"/>
            <a:ext cx="990748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Burst Types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4163" marR="0" lvl="0" indent="-168275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address remains constant for every beat in the burst.</a:t>
            </a:r>
          </a:p>
          <a:p>
            <a:pPr marL="284163" marR="0" lvl="0" indent="-168275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Incremental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address increments for each beat in the burst.</a:t>
            </a:r>
          </a:p>
          <a:p>
            <a:pPr marL="284163" marR="0" lvl="0" indent="-168275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Wrapped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address wraps around a specified boundary.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Burst Sizes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4163" marR="0" lvl="0" indent="-168275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AXI4 supports burst sizes of 1 to 256 beats per burst.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828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transaction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9" y="2249488"/>
            <a:ext cx="9060668" cy="39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waveform outline provides a high-level view of how AXI4 transactions proceed through their respective phases. Understanding these signal interactions is crucial for designing and verifying AXI4-based systems. The precise timing and handshaking ensure reliable communication between master and slave devices in high-performance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400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AXI4 (Advanced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Interface 4) protocol is part of the ARM AMBA (Advanced Microcontroller Bus Architecture) 4.0 specification. AXI4 is widely used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(System on Chip) design for high-performance, high-frequency system interconnects.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project, we will design AXI4 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SystemVerilog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verify its design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using UVM(Universal Verification Methodology).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22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67108"/>
            <a:ext cx="9905998" cy="1478570"/>
          </a:xfrm>
        </p:spPr>
        <p:txBody>
          <a:bodyPr/>
          <a:lstStyle/>
          <a:p>
            <a:r>
              <a:rPr lang="en-US" dirty="0"/>
              <a:t>Key Features of AXI4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311965" y="1720840"/>
            <a:ext cx="940241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2388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57275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Supports multiple outstanding transactions and out-of-order transaction completion.</a:t>
            </a:r>
          </a:p>
          <a:p>
            <a:pPr marL="52388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57275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Throughput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Designed for high-frequency operation with minimal pipeline stages.</a:t>
            </a:r>
          </a:p>
          <a:p>
            <a:pPr marL="52388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57275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Latency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Efficient transfer of data with minimal delay.</a:t>
            </a:r>
          </a:p>
          <a:p>
            <a:pPr marL="52388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57275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Supports various data widths and burst lengths.</a:t>
            </a:r>
          </a:p>
          <a:p>
            <a:pPr marL="52388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57275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Transaction Types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Read, write, and various burst types are supported.</a:t>
            </a:r>
          </a:p>
          <a:p>
            <a:pPr marL="52388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57275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Separation of Control and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Control and data signals are separated, allowing for efficient data transfer management. </a:t>
            </a:r>
          </a:p>
        </p:txBody>
      </p:sp>
    </p:spTree>
    <p:extLst>
      <p:ext uri="{BB962C8B-B14F-4D97-AF65-F5344CB8AC3E}">
        <p14:creationId xmlns:p14="http://schemas.microsoft.com/office/powerpoint/2010/main" val="345423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73B5-0632-0A9B-504E-E38927CD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designed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00353-6C20-C934-6E3D-6BB6192A8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Data width and Address Space</a:t>
            </a:r>
            <a:r>
              <a:rPr lang="en-US" dirty="0"/>
              <a:t>: defines the supported data width and address space for the AXI memory </a:t>
            </a:r>
            <a:r>
              <a:rPr lang="en-US" dirty="0" err="1"/>
              <a:t>interface,ensuring</a:t>
            </a:r>
            <a:r>
              <a:rPr lang="en-US" dirty="0"/>
              <a:t> compatibility and efficiency</a:t>
            </a:r>
          </a:p>
          <a:p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Burst Types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4163" marR="0" lvl="0" indent="-168275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Fixed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address remains constant for every beat in the burst.</a:t>
            </a:r>
          </a:p>
          <a:p>
            <a:pPr marL="284163" marR="0" lvl="0" indent="-168275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Incremental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address increments for each beat in the burst.</a:t>
            </a:r>
          </a:p>
          <a:p>
            <a:pPr marL="284163" marR="0" lvl="0" indent="-168275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Wrapped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address wraps around a specified boundary.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Burst Sizes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4163" marR="0" lvl="0" indent="-168275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AXI4 supports burst sizes of 1 to 256 beats per burst.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3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AXI4 Protocol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609" y="2207446"/>
            <a:ext cx="10251802" cy="3541714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1.Channels: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AXI4 uses five channels for communication between the master and the slave:</a:t>
            </a:r>
          </a:p>
          <a:p>
            <a:pPr marL="514350" indent="-230188"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Read Address Channel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Carries read address information from the master to the slave.</a:t>
            </a:r>
          </a:p>
          <a:p>
            <a:pPr marL="514350" indent="-230188"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Read Data Channel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Carries read data and response information from the slave to the master.</a:t>
            </a:r>
          </a:p>
          <a:p>
            <a:pPr marL="514350" indent="-230188"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Write Address Channel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Carries write address information from the master to the slave.</a:t>
            </a:r>
          </a:p>
          <a:p>
            <a:pPr marL="514350" indent="-230188"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Write Data Channel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Carries write data from the master to the slave.</a:t>
            </a:r>
          </a:p>
          <a:p>
            <a:pPr marL="514350" indent="-230188"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Write Response Channel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Carries write response information from the slave to the master.</a:t>
            </a:r>
          </a:p>
        </p:txBody>
      </p:sp>
    </p:spTree>
    <p:extLst>
      <p:ext uri="{BB962C8B-B14F-4D97-AF65-F5344CB8AC3E}">
        <p14:creationId xmlns:p14="http://schemas.microsoft.com/office/powerpoint/2010/main" val="66126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2456-CE40-E8CC-3C88-246E2797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address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0E89F-29B3-A976-4A46-C5F556019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/>
          <a:lstStyle/>
          <a:p>
            <a:r>
              <a:rPr lang="en-US" b="1" dirty="0"/>
              <a:t>Write Address Overview</a:t>
            </a:r>
            <a:r>
              <a:rPr lang="en-US" dirty="0"/>
              <a:t> : Manages the Address phase for write transactions, ensuring the correct address is sent to the memory.</a:t>
            </a:r>
          </a:p>
          <a:p>
            <a:r>
              <a:rPr lang="en-US" b="1" dirty="0"/>
              <a:t>FSM for Write Address Handling</a:t>
            </a:r>
            <a:r>
              <a:rPr lang="en-US" dirty="0"/>
              <a:t>: Finite state machine (FSM) controls the sequence of operations ,transaction from idle to address ready states</a:t>
            </a:r>
          </a:p>
          <a:p>
            <a:r>
              <a:rPr lang="en-US" b="1" dirty="0"/>
              <a:t>Address decoding and storage: </a:t>
            </a:r>
            <a:r>
              <a:rPr lang="en-US" dirty="0"/>
              <a:t>decodes the address and stores it for subsequent data phases, ensuring accurate data transactions</a:t>
            </a:r>
          </a:p>
          <a:p>
            <a:r>
              <a:rPr lang="en-US" b="1" dirty="0"/>
              <a:t>PINS: </a:t>
            </a:r>
            <a:r>
              <a:rPr lang="en-US" b="1" dirty="0" err="1"/>
              <a:t>awvalid,awready,awid,awlen,awsize</a:t>
            </a:r>
            <a:r>
              <a:rPr lang="en-US" b="1" dirty="0"/>
              <a:t> ,</a:t>
            </a:r>
            <a:r>
              <a:rPr lang="en-US" b="1" dirty="0" err="1"/>
              <a:t>awaddr,awburst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273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C5EE-FEFF-5454-F0EB-B2666814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data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758C-6F41-1472-43DC-9AA58A47A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/>
          <a:lstStyle/>
          <a:p>
            <a:r>
              <a:rPr lang="en-US" b="1" dirty="0"/>
              <a:t>Write Address Overview</a:t>
            </a:r>
            <a:r>
              <a:rPr lang="en-US" dirty="0"/>
              <a:t> : Manages the Address phase for write transactions, ensuring the correct address is sent to the memory.</a:t>
            </a:r>
          </a:p>
          <a:p>
            <a:r>
              <a:rPr lang="en-US" b="1" dirty="0"/>
              <a:t>FSM for Write Data Handling</a:t>
            </a:r>
            <a:r>
              <a:rPr lang="en-US" dirty="0"/>
              <a:t>: controls the sequence of operations for writing data ,coordinating with write address </a:t>
            </a:r>
          </a:p>
          <a:p>
            <a:r>
              <a:rPr lang="en-US" b="1" dirty="0"/>
              <a:t>Burst Processing: </a:t>
            </a:r>
            <a:r>
              <a:rPr lang="en-US" dirty="0"/>
              <a:t>Supports different burst types(</a:t>
            </a:r>
            <a:r>
              <a:rPr lang="en-US" dirty="0" err="1"/>
              <a:t>fixed,INCR,WRAP</a:t>
            </a:r>
            <a:r>
              <a:rPr lang="en-US" dirty="0"/>
              <a:t>) to optimize data transfer efficiency ,particularly in high throughput </a:t>
            </a:r>
            <a:r>
              <a:rPr lang="en-US" dirty="0" err="1"/>
              <a:t>sytems</a:t>
            </a:r>
            <a:endParaRPr lang="en-US" dirty="0"/>
          </a:p>
          <a:p>
            <a:r>
              <a:rPr lang="en-US" b="1" dirty="0"/>
              <a:t>PINS: </a:t>
            </a:r>
            <a:r>
              <a:rPr lang="en-US" b="1" dirty="0" err="1"/>
              <a:t>wvalid,wready,wid,wdata,wstrb,wlast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718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BE78-AAAF-D8BB-2999-B7F4F52B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response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CB923-4FA1-A2C2-6EFD-84C123F9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/>
          <a:lstStyle/>
          <a:p>
            <a:r>
              <a:rPr lang="en-US" b="1" dirty="0"/>
              <a:t>Write Response Overview</a:t>
            </a:r>
            <a:r>
              <a:rPr lang="en-US" dirty="0"/>
              <a:t> : Provides feedback to the master after data is written , ensuring correctness and status reporting</a:t>
            </a:r>
          </a:p>
          <a:p>
            <a:r>
              <a:rPr lang="en-US" b="1" dirty="0"/>
              <a:t>FSM for Write response</a:t>
            </a:r>
            <a:r>
              <a:rPr lang="en-US" dirty="0"/>
              <a:t>: Manage the sequence of operations in generating and sending write responses , including handling errors </a:t>
            </a:r>
          </a:p>
          <a:p>
            <a:r>
              <a:rPr lang="en-US" b="1" dirty="0"/>
              <a:t>Error detection: </a:t>
            </a:r>
            <a:r>
              <a:rPr lang="en-US" dirty="0"/>
              <a:t>Identifies and reports errors in write responses , ensuring reliable communication and data integration  </a:t>
            </a:r>
          </a:p>
          <a:p>
            <a:r>
              <a:rPr lang="en-US" b="1" dirty="0"/>
              <a:t>PINS: bready , </a:t>
            </a:r>
            <a:r>
              <a:rPr lang="en-US" b="1" dirty="0" err="1"/>
              <a:t>bvalid</a:t>
            </a:r>
            <a:r>
              <a:rPr lang="en-US" b="1" dirty="0"/>
              <a:t>, bid, </a:t>
            </a:r>
            <a:r>
              <a:rPr lang="en-US" b="1" dirty="0" err="1"/>
              <a:t>bresp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1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716C-0A98-4BB9-72E1-B0515376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address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061A9-2746-314C-C958-20A800990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Read Address Overview</a:t>
            </a:r>
            <a:r>
              <a:rPr lang="en-US" dirty="0"/>
              <a:t> : handles the address phase for read </a:t>
            </a:r>
            <a:r>
              <a:rPr lang="en-US" dirty="0" err="1"/>
              <a:t>trasactions</a:t>
            </a:r>
            <a:r>
              <a:rPr lang="en-US" dirty="0"/>
              <a:t> ,preparing the memory to send to the master.</a:t>
            </a:r>
          </a:p>
          <a:p>
            <a:r>
              <a:rPr lang="en-US" b="1" dirty="0"/>
              <a:t>FSM for Read Address Handling</a:t>
            </a:r>
            <a:r>
              <a:rPr lang="en-US" dirty="0"/>
              <a:t>: Finite state machine (FSM) controls the sequence of operations ,transitioning through states to prepare  for data transfer in read transactions</a:t>
            </a:r>
          </a:p>
          <a:p>
            <a:r>
              <a:rPr lang="en-US" b="1" dirty="0"/>
              <a:t>Address decoding: </a:t>
            </a:r>
            <a:r>
              <a:rPr lang="en-US" dirty="0"/>
              <a:t>decodes the read address and prepares thee data path for subsequent data phases, ensuring accurate data retrieval</a:t>
            </a:r>
          </a:p>
          <a:p>
            <a:r>
              <a:rPr lang="en-US" b="1" dirty="0"/>
              <a:t>PINS: </a:t>
            </a:r>
            <a:r>
              <a:rPr lang="en-US" b="1" dirty="0" err="1"/>
              <a:t>arready</a:t>
            </a:r>
            <a:r>
              <a:rPr lang="en-US" b="1" dirty="0"/>
              <a:t>, arid, </a:t>
            </a:r>
            <a:r>
              <a:rPr lang="en-US" b="1" dirty="0" err="1"/>
              <a:t>araddr</a:t>
            </a:r>
            <a:r>
              <a:rPr lang="en-US" b="1" dirty="0"/>
              <a:t>, </a:t>
            </a:r>
            <a:r>
              <a:rPr lang="en-US" b="1" dirty="0" err="1"/>
              <a:t>arlen</a:t>
            </a:r>
            <a:r>
              <a:rPr lang="en-US" b="1" dirty="0"/>
              <a:t>, </a:t>
            </a:r>
            <a:r>
              <a:rPr lang="en-US" b="1" dirty="0" err="1"/>
              <a:t>arsize</a:t>
            </a:r>
            <a:r>
              <a:rPr lang="en-US" b="1" dirty="0"/>
              <a:t>, </a:t>
            </a:r>
            <a:r>
              <a:rPr lang="en-US" b="1" dirty="0" err="1"/>
              <a:t>arburst</a:t>
            </a:r>
            <a:r>
              <a:rPr lang="en-US" b="1" dirty="0"/>
              <a:t> , </a:t>
            </a:r>
            <a:r>
              <a:rPr lang="en-US" b="1" dirty="0" err="1"/>
              <a:t>arvalid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670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1155</TotalTime>
  <Words>1035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Circuit</vt:lpstr>
      <vt:lpstr>Design and implementation of axi-4 memory </vt:lpstr>
      <vt:lpstr>Introduction</vt:lpstr>
      <vt:lpstr>Key Features of AXI4</vt:lpstr>
      <vt:lpstr>Detailed designed specifications</vt:lpstr>
      <vt:lpstr>AXI4 Protocol Components</vt:lpstr>
      <vt:lpstr>Write address channel</vt:lpstr>
      <vt:lpstr>write data channel</vt:lpstr>
      <vt:lpstr>Write response channel</vt:lpstr>
      <vt:lpstr>read address channel</vt:lpstr>
      <vt:lpstr>Read data channel</vt:lpstr>
      <vt:lpstr>PowerPoint Presentation</vt:lpstr>
      <vt:lpstr>AXI4 Protocol Components</vt:lpstr>
      <vt:lpstr>AXI4 Transaction Types </vt:lpstr>
      <vt:lpstr>Read transaction</vt:lpstr>
      <vt:lpstr>Write Transaction</vt:lpstr>
      <vt:lpstr>Burst Types and Sizes</vt:lpstr>
      <vt:lpstr>Write transaction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of axi memory</dc:title>
  <dc:creator>Sibani Lalith</dc:creator>
  <cp:lastModifiedBy>Rudra S</cp:lastModifiedBy>
  <cp:revision>24</cp:revision>
  <dcterms:created xsi:type="dcterms:W3CDTF">2024-07-02T08:49:02Z</dcterms:created>
  <dcterms:modified xsi:type="dcterms:W3CDTF">2024-08-13T18:55:29Z</dcterms:modified>
</cp:coreProperties>
</file>