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lvl1pPr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1pPr>
    <a:lvl2pPr indent="3429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2pPr>
    <a:lvl3pPr indent="6858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3pPr>
    <a:lvl4pPr indent="10287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4pPr>
    <a:lvl5pPr indent="13716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5pPr>
    <a:lvl6pPr indent="17145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6pPr>
    <a:lvl7pPr indent="20574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7pPr>
    <a:lvl8pPr indent="24003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8pPr>
    <a:lvl9pPr indent="2743200" algn="ctr" defTabSz="800100">
      <a:defRPr sz="5400">
        <a:solidFill>
          <a:srgbClr val="0C2D49"/>
        </a:solidFill>
        <a:latin typeface="+mn-lt"/>
        <a:ea typeface="+mn-ea"/>
        <a:cs typeface="+mn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6626E"/>
              </a:solidFill>
              <a:prstDash val="solid"/>
              <a:miter lim="400000"/>
            </a:ln>
          </a:left>
          <a:right>
            <a:ln w="12700" cap="flat">
              <a:solidFill>
                <a:srgbClr val="66626E"/>
              </a:solidFill>
              <a:prstDash val="solid"/>
              <a:miter lim="400000"/>
            </a:ln>
          </a:right>
          <a:top>
            <a:ln w="12700" cap="flat">
              <a:solidFill>
                <a:srgbClr val="66626E"/>
              </a:solidFill>
              <a:prstDash val="solid"/>
              <a:miter lim="400000"/>
            </a:ln>
          </a:top>
          <a:bottom>
            <a:ln w="12700" cap="flat">
              <a:solidFill>
                <a:srgbClr val="66626E"/>
              </a:solidFill>
              <a:prstDash val="solid"/>
              <a:miter lim="400000"/>
            </a:ln>
          </a:bottom>
          <a:insideH>
            <a:ln w="12700" cap="flat">
              <a:solidFill>
                <a:srgbClr val="66626E"/>
              </a:solidFill>
              <a:prstDash val="solid"/>
              <a:miter lim="400000"/>
            </a:ln>
          </a:insideH>
          <a:insideV>
            <a:ln w="12700" cap="flat">
              <a:solidFill>
                <a:srgbClr val="66626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66626E"/>
              </a:solidFill>
              <a:prstDash val="solid"/>
              <a:miter lim="400000"/>
            </a:ln>
          </a:left>
          <a:right>
            <a:ln w="12700" cap="flat">
              <a:solidFill>
                <a:srgbClr val="66626E"/>
              </a:solidFill>
              <a:prstDash val="solid"/>
              <a:miter lim="400000"/>
            </a:ln>
          </a:right>
          <a:top>
            <a:ln w="12700" cap="flat">
              <a:solidFill>
                <a:srgbClr val="66626E"/>
              </a:solidFill>
              <a:prstDash val="solid"/>
              <a:miter lim="400000"/>
            </a:ln>
          </a:top>
          <a:bottom>
            <a:ln w="12700" cap="flat">
              <a:solidFill>
                <a:srgbClr val="66626E"/>
              </a:solidFill>
              <a:prstDash val="solid"/>
              <a:miter lim="400000"/>
            </a:ln>
          </a:bottom>
          <a:insideH>
            <a:ln w="12700" cap="flat">
              <a:solidFill>
                <a:srgbClr val="66626E"/>
              </a:solidFill>
              <a:prstDash val="solid"/>
              <a:miter lim="400000"/>
            </a:ln>
          </a:insideH>
          <a:insideV>
            <a:ln w="12700" cap="flat">
              <a:solidFill>
                <a:srgbClr val="66626E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66626E"/>
              </a:solidFill>
              <a:prstDash val="solid"/>
              <a:miter lim="400000"/>
            </a:ln>
          </a:left>
          <a:right>
            <a:ln w="12700" cap="flat">
              <a:solidFill>
                <a:srgbClr val="66626E"/>
              </a:solidFill>
              <a:prstDash val="solid"/>
              <a:miter lim="400000"/>
            </a:ln>
          </a:right>
          <a:top>
            <a:ln w="12700" cap="flat">
              <a:solidFill>
                <a:srgbClr val="66626E"/>
              </a:solidFill>
              <a:prstDash val="solid"/>
              <a:miter lim="400000"/>
            </a:ln>
          </a:top>
          <a:bottom>
            <a:ln w="12700" cap="flat">
              <a:solidFill>
                <a:srgbClr val="66626E"/>
              </a:solidFill>
              <a:prstDash val="solid"/>
              <a:miter lim="400000"/>
            </a:ln>
          </a:bottom>
          <a:insideH>
            <a:ln w="12700" cap="flat">
              <a:solidFill>
                <a:srgbClr val="66626E"/>
              </a:solidFill>
              <a:prstDash val="solid"/>
              <a:miter lim="400000"/>
            </a:ln>
          </a:insideH>
          <a:insideV>
            <a:ln w="12700" cap="flat">
              <a:solidFill>
                <a:srgbClr val="66626E"/>
              </a:solidFill>
              <a:prstDash val="solid"/>
              <a:miter lim="400000"/>
            </a:ln>
          </a:insideV>
        </a:tcBdr>
        <a:fill>
          <a:solidFill>
            <a:srgbClr val="BB7565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599486"/>
          <c:y val="0.0910229"/>
          <c:w val="0.913688"/>
          <c:h val="0.7638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0C2D4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0C2D49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600" u="none">
                    <a:solidFill>
                      <a:srgbClr val="000000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Gill Sans"/>
                  </a:defRPr>
                </a:pPr>
                <a:r>
                  <a:rPr b="0" i="0" strike="noStrike" sz="2600" u="none">
                    <a:solidFill>
                      <a:srgbClr val="000000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Gill Sans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Region 2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BB7565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BB7565"/>
                </a:solidFill>
                <a:prstDash val="solid"/>
                <a:miter lim="400000"/>
              </a:ln>
              <a:effectLst/>
            </c:spPr>
          </c:marker>
          <c:dLbls>
            <c:txPr>
              <a:bodyPr/>
              <a:lstStyle/>
              <a:p>
                <a:pPr lvl="0">
                  <a:defRPr b="0" i="0" strike="noStrike" sz="2600" u="none">
                    <a:solidFill>
                      <a:srgbClr val="000000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Gill Sans"/>
                  </a:defRPr>
                </a:pPr>
                <a:r>
                  <a:rPr b="0" i="0" strike="noStrike" sz="2600" u="none">
                    <a:solidFill>
                      <a:srgbClr val="000000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Gill Sans"/>
                  </a:rPr>
                  <a:t/>
                </a: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3200" u="none">
                <a:solidFill>
                  <a:srgbClr val="0C2D49"/>
                </a:solidFill>
                <a:effectLst/>
                <a:latin typeface="Helvetica Neue Bold Condensed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3200" u="none">
                <a:solidFill>
                  <a:srgbClr val="0C2D49"/>
                </a:solidFill>
                <a:effectLst/>
                <a:latin typeface="Helvetica Neue Bold Condensed"/>
              </a:defRPr>
            </a:pPr>
          </a:p>
        </c:txPr>
        <c:crossAx val="0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00100">
      <a:defRPr sz="2200">
        <a:latin typeface="Lucida Grande"/>
        <a:ea typeface="Lucida Grande"/>
        <a:cs typeface="Lucida Grande"/>
        <a:sym typeface="Lucida Grande"/>
      </a:defRPr>
    </a:lvl1pPr>
    <a:lvl2pPr indent="228600" defTabSz="800100">
      <a:defRPr sz="2200">
        <a:latin typeface="Lucida Grande"/>
        <a:ea typeface="Lucida Grande"/>
        <a:cs typeface="Lucida Grande"/>
        <a:sym typeface="Lucida Grande"/>
      </a:defRPr>
    </a:lvl2pPr>
    <a:lvl3pPr indent="457200" defTabSz="800100">
      <a:defRPr sz="2200">
        <a:latin typeface="Lucida Grande"/>
        <a:ea typeface="Lucida Grande"/>
        <a:cs typeface="Lucida Grande"/>
        <a:sym typeface="Lucida Grande"/>
      </a:defRPr>
    </a:lvl3pPr>
    <a:lvl4pPr indent="685800" defTabSz="800100">
      <a:defRPr sz="2200">
        <a:latin typeface="Lucida Grande"/>
        <a:ea typeface="Lucida Grande"/>
        <a:cs typeface="Lucida Grande"/>
        <a:sym typeface="Lucida Grande"/>
      </a:defRPr>
    </a:lvl4pPr>
    <a:lvl5pPr indent="914400" defTabSz="800100">
      <a:defRPr sz="2200">
        <a:latin typeface="Lucida Grande"/>
        <a:ea typeface="Lucida Grande"/>
        <a:cs typeface="Lucida Grande"/>
        <a:sym typeface="Lucida Grande"/>
      </a:defRPr>
    </a:lvl5pPr>
    <a:lvl6pPr indent="1143000" defTabSz="800100">
      <a:defRPr sz="2200">
        <a:latin typeface="Lucida Grande"/>
        <a:ea typeface="Lucida Grande"/>
        <a:cs typeface="Lucida Grande"/>
        <a:sym typeface="Lucida Grande"/>
      </a:defRPr>
    </a:lvl6pPr>
    <a:lvl7pPr indent="1371600" defTabSz="800100">
      <a:defRPr sz="2200">
        <a:latin typeface="Lucida Grande"/>
        <a:ea typeface="Lucida Grande"/>
        <a:cs typeface="Lucida Grande"/>
        <a:sym typeface="Lucida Grande"/>
      </a:defRPr>
    </a:lvl7pPr>
    <a:lvl8pPr indent="1600200" defTabSz="800100">
      <a:defRPr sz="2200">
        <a:latin typeface="Lucida Grande"/>
        <a:ea typeface="Lucida Grande"/>
        <a:cs typeface="Lucida Grande"/>
        <a:sym typeface="Lucida Grande"/>
      </a:defRPr>
    </a:lvl8pPr>
    <a:lvl9pPr indent="1828800" defTabSz="8001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yi.png"/>
          <p:cNvPicPr/>
          <p:nvPr/>
        </p:nvPicPr>
        <p:blipFill>
          <a:blip r:embed="rId2">
            <a:extLst/>
          </a:blip>
          <a:srcRect l="0" t="8019" r="0" b="3727"/>
          <a:stretch>
            <a:fillRect/>
          </a:stretch>
        </p:blipFill>
        <p:spPr>
          <a:xfrm>
            <a:off x="11823700" y="84709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1054100" y="9525000"/>
            <a:ext cx="22250400" cy="19558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155700" y="9436100"/>
            <a:ext cx="22009100" cy="1866900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6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s - 2 Up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625600" y="2984500"/>
            <a:ext cx="9626600" cy="1739900"/>
          </a:xfrm>
          <a:prstGeom prst="rect">
            <a:avLst/>
          </a:prstGeom>
        </p:spPr>
        <p:txBody>
          <a:bodyPr anchor="b"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727200" y="5143500"/>
            <a:ext cx="9410700" cy="477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0" algn="ctr">
              <a:spcBef>
                <a:spcPts val="0"/>
              </a:spcBef>
              <a:buSzTx/>
              <a:buNone/>
              <a:defRPr sz="4200"/>
            </a:lvl2pPr>
            <a:lvl3pPr marL="0" indent="0" algn="ctr">
              <a:spcBef>
                <a:spcPts val="0"/>
              </a:spcBef>
              <a:buSzTx/>
              <a:buNone/>
              <a:defRPr sz="4200"/>
            </a:lvl3pPr>
            <a:lvl4pPr marL="0" indent="0" algn="ctr">
              <a:spcBef>
                <a:spcPts val="0"/>
              </a:spcBef>
              <a:buSzTx/>
              <a:buNone/>
              <a:defRPr sz="4200"/>
            </a:lvl4pPr>
            <a:lvl5pPr marL="0" indent="0" algn="ctr">
              <a:spcBef>
                <a:spcPts val="0"/>
              </a:spcBef>
              <a:buSzTx/>
              <a:buNone/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1</a:t>
            </a:r>
            <a:endParaRPr sz="42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2</a:t>
            </a:r>
            <a:endParaRPr sz="42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3</a:t>
            </a:r>
            <a:endParaRPr sz="42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4</a:t>
            </a:r>
            <a:endParaRPr sz="42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s - 2 Up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930400" y="9398000"/>
            <a:ext cx="11010900" cy="1676400"/>
          </a:xfrm>
          <a:prstGeom prst="rect">
            <a:avLst/>
          </a:prstGeom>
        </p:spPr>
        <p:txBody>
          <a:bodyPr anchor="b"/>
          <a:lstStyle>
            <a:lvl1pPr>
              <a:defRPr sz="9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2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s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2336800" y="1828800"/>
            <a:ext cx="19685000" cy="16383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2311400" y="5499100"/>
            <a:ext cx="10058400" cy="73152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5300"/>
              </a:spcBef>
              <a:defRPr sz="4200"/>
            </a:lvl1pPr>
            <a:lvl2pPr marL="1256620" indent="-494620">
              <a:spcBef>
                <a:spcPts val="5300"/>
              </a:spcBef>
              <a:defRPr sz="4200"/>
            </a:lvl2pPr>
            <a:lvl3pPr marL="1701120" indent="-494620">
              <a:spcBef>
                <a:spcPts val="5300"/>
              </a:spcBef>
              <a:defRPr sz="4200"/>
            </a:lvl3pPr>
            <a:lvl4pPr marL="2145620" indent="-494620">
              <a:spcBef>
                <a:spcPts val="5300"/>
              </a:spcBef>
              <a:defRPr sz="4200"/>
            </a:lvl4pPr>
            <a:lvl5pPr marL="2590120" indent="-494620">
              <a:spcBef>
                <a:spcPts val="5300"/>
              </a:spcBef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1</a:t>
            </a:r>
            <a:endParaRPr sz="42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2</a:t>
            </a:r>
            <a:endParaRPr sz="42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3</a:t>
            </a:r>
            <a:endParaRPr sz="42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4</a:t>
            </a:r>
            <a:endParaRPr sz="42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2362200" y="1841500"/>
            <a:ext cx="19621500" cy="18415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2311400" y="5740400"/>
            <a:ext cx="10439400" cy="68453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5300"/>
              </a:spcBef>
              <a:defRPr sz="4200"/>
            </a:lvl1pPr>
            <a:lvl2pPr marL="1256620" indent="-494620">
              <a:spcBef>
                <a:spcPts val="5300"/>
              </a:spcBef>
              <a:defRPr sz="4200"/>
            </a:lvl2pPr>
            <a:lvl3pPr marL="1701120" indent="-494620">
              <a:spcBef>
                <a:spcPts val="5300"/>
              </a:spcBef>
              <a:defRPr sz="4200"/>
            </a:lvl3pPr>
            <a:lvl4pPr marL="2145620" indent="-494620">
              <a:spcBef>
                <a:spcPts val="5300"/>
              </a:spcBef>
              <a:defRPr sz="4200"/>
            </a:lvl4pPr>
            <a:lvl5pPr marL="2590120" indent="-494620">
              <a:spcBef>
                <a:spcPts val="5300"/>
              </a:spcBef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1</a:t>
            </a:r>
            <a:endParaRPr sz="42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2</a:t>
            </a:r>
            <a:endParaRPr sz="42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3</a:t>
            </a:r>
            <a:endParaRPr sz="42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4</a:t>
            </a:r>
            <a:endParaRPr sz="42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2362200" y="1917700"/>
            <a:ext cx="19621500" cy="16637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0299700" y="5854700"/>
            <a:ext cx="11684000" cy="6477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5300"/>
              </a:spcBef>
              <a:defRPr sz="4200"/>
            </a:lvl1pPr>
            <a:lvl2pPr marL="1256620" indent="-494620">
              <a:spcBef>
                <a:spcPts val="5300"/>
              </a:spcBef>
              <a:defRPr sz="4200"/>
            </a:lvl2pPr>
            <a:lvl3pPr marL="1701120" indent="-494620">
              <a:spcBef>
                <a:spcPts val="5300"/>
              </a:spcBef>
              <a:defRPr sz="4200"/>
            </a:lvl3pPr>
            <a:lvl4pPr marL="2145620" indent="-494620">
              <a:spcBef>
                <a:spcPts val="5300"/>
              </a:spcBef>
              <a:defRPr sz="4200"/>
            </a:lvl4pPr>
            <a:lvl5pPr marL="2590120" indent="-494620">
              <a:spcBef>
                <a:spcPts val="5300"/>
              </a:spcBef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1</a:t>
            </a:r>
            <a:endParaRPr sz="42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2</a:t>
            </a:r>
            <a:endParaRPr sz="42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3</a:t>
            </a:r>
            <a:endParaRPr sz="42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4</a:t>
            </a:r>
            <a:endParaRPr sz="42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4"/>
          <p:cNvGraphicFramePr/>
          <p:nvPr/>
        </p:nvGraphicFramePr>
        <p:xfrm>
          <a:off x="3454400" y="7150100"/>
          <a:ext cx="17449802" cy="49149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5816600"/>
                <a:gridCol w="5816600"/>
                <a:gridCol w="5816600"/>
              </a:tblGrid>
              <a:tr h="982979"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5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5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52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79"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79"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79"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2979"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257300" algn="l"/>
                        </a:tabLst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" name="Shape 45"/>
          <p:cNvSpPr/>
          <p:nvPr>
            <p:ph type="title"/>
          </p:nvPr>
        </p:nvSpPr>
        <p:spPr>
          <a:xfrm>
            <a:off x="3340100" y="2819400"/>
            <a:ext cx="17678400" cy="16637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5588000" y="3213100"/>
            <a:ext cx="13220700" cy="19558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27700" y="7505700"/>
            <a:ext cx="128651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1</a:t>
            </a:r>
            <a:endParaRPr sz="46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2</a:t>
            </a:r>
            <a:endParaRPr sz="46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3</a:t>
            </a:r>
            <a:endParaRPr sz="46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4</a:t>
            </a:r>
            <a:endParaRPr sz="46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7"/>
          <p:cNvGraphicFramePr/>
          <p:nvPr/>
        </p:nvGraphicFramePr>
        <p:xfrm>
          <a:off x="4673703" y="6545529"/>
          <a:ext cx="15039491" cy="531647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8" name="Shape 48"/>
          <p:cNvSpPr/>
          <p:nvPr>
            <p:ph type="title"/>
          </p:nvPr>
        </p:nvSpPr>
        <p:spPr>
          <a:xfrm>
            <a:off x="2667000" y="2489200"/>
            <a:ext cx="19024600" cy="1663700"/>
          </a:xfrm>
          <a:prstGeom prst="rect">
            <a:avLst/>
          </a:prstGeom>
        </p:spPr>
        <p:txBody>
          <a:bodyPr/>
          <a:lstStyle>
            <a:lvl1pPr>
              <a:defRPr sz="86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6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1</a:t>
            </a:r>
            <a:endParaRPr sz="46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2</a:t>
            </a:r>
            <a:endParaRPr sz="46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3</a:t>
            </a:r>
            <a:endParaRPr sz="46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4</a:t>
            </a:r>
            <a:endParaRPr sz="46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3670300" y="2984500"/>
            <a:ext cx="17030700" cy="1917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670300" y="7645400"/>
            <a:ext cx="17030700" cy="4025900"/>
          </a:xfrm>
          <a:prstGeom prst="rect">
            <a:avLst/>
          </a:prstGeom>
        </p:spPr>
        <p:txBody>
          <a:bodyPr numCol="2" spcCol="850265" anchor="t"/>
          <a:lstStyle>
            <a:lvl1pPr marL="812120" indent="-494620">
              <a:spcBef>
                <a:spcPts val="5300"/>
              </a:spcBef>
              <a:defRPr sz="3600"/>
            </a:lvl1pPr>
            <a:lvl2pPr marL="1256620" indent="-494620">
              <a:spcBef>
                <a:spcPts val="5300"/>
              </a:spcBef>
              <a:defRPr sz="3600"/>
            </a:lvl2pPr>
            <a:lvl3pPr marL="1701120" indent="-494620">
              <a:spcBef>
                <a:spcPts val="5300"/>
              </a:spcBef>
              <a:defRPr sz="3600"/>
            </a:lvl3pPr>
            <a:lvl4pPr marL="2145620" indent="-494620">
              <a:spcBef>
                <a:spcPts val="5300"/>
              </a:spcBef>
              <a:defRPr sz="3600"/>
            </a:lvl4pPr>
            <a:lvl5pPr marL="2590120" indent="-494620">
              <a:spcBef>
                <a:spcPts val="5300"/>
              </a:spcBef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Nivel de texto 1</a:t>
            </a:r>
            <a:endParaRPr sz="36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Nivel de texto 2</a:t>
            </a:r>
            <a:endParaRPr sz="36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Nivel de texto 3</a:t>
            </a:r>
            <a:endParaRPr sz="36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Nivel de texto 4</a:t>
            </a:r>
            <a:endParaRPr sz="36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body" idx="1"/>
          </p:nvPr>
        </p:nvSpPr>
        <p:spPr>
          <a:xfrm>
            <a:off x="2362200" y="3581400"/>
            <a:ext cx="19621500" cy="7975600"/>
          </a:xfrm>
          <a:prstGeom prst="rect">
            <a:avLst/>
          </a:prstGeom>
        </p:spPr>
        <p:txBody>
          <a:bodyPr/>
          <a:lstStyle>
            <a:lvl1pPr>
              <a:spcBef>
                <a:spcPts val="6600"/>
              </a:spcBef>
              <a:defRPr sz="4200"/>
            </a:lvl1pPr>
            <a:lvl2pPr>
              <a:spcBef>
                <a:spcPts val="6600"/>
              </a:spcBef>
              <a:defRPr sz="4200"/>
            </a:lvl2pPr>
            <a:lvl3pPr>
              <a:spcBef>
                <a:spcPts val="6600"/>
              </a:spcBef>
              <a:defRPr sz="4200"/>
            </a:lvl3pPr>
            <a:lvl4pPr>
              <a:spcBef>
                <a:spcPts val="6600"/>
              </a:spcBef>
              <a:defRPr sz="4200"/>
            </a:lvl4pPr>
            <a:lvl5pPr>
              <a:spcBef>
                <a:spcPts val="6600"/>
              </a:spcBef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1</a:t>
            </a:r>
            <a:endParaRPr sz="42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2</a:t>
            </a:r>
            <a:endParaRPr sz="42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3</a:t>
            </a:r>
            <a:endParaRPr sz="42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4</a:t>
            </a:r>
            <a:endParaRPr sz="42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485900" y="2997200"/>
            <a:ext cx="21399500" cy="18669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790700" y="5638800"/>
            <a:ext cx="20764500" cy="19812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62200" y="2362200"/>
            <a:ext cx="19621500" cy="2159000"/>
          </a:xfrm>
          <a:prstGeom prst="rect">
            <a:avLst/>
          </a:prstGeom>
          <a:ln w="12700">
            <a:solidFill>
              <a:srgbClr val="F1F1F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62200" y="6565900"/>
            <a:ext cx="19621500" cy="5753100"/>
          </a:xfrm>
          <a:prstGeom prst="rect">
            <a:avLst/>
          </a:prstGeom>
          <a:ln w="12700">
            <a:solidFill>
              <a:srgbClr val="F1F1F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1</a:t>
            </a:r>
            <a:endParaRPr sz="4600">
              <a:solidFill>
                <a:srgbClr val="0C2D4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2</a:t>
            </a:r>
            <a:endParaRPr sz="4600">
              <a:solidFill>
                <a:srgbClr val="0C2D4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3</a:t>
            </a:r>
            <a:endParaRPr sz="4600">
              <a:solidFill>
                <a:srgbClr val="0C2D4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4</a:t>
            </a:r>
            <a:endParaRPr sz="4600">
              <a:solidFill>
                <a:srgbClr val="0C2D4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med" advClick="1"/>
  <p:txStyles>
    <p:titleStyle>
      <a:lvl1pPr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1pPr>
      <a:lvl2pPr indent="2286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2pPr>
      <a:lvl3pPr indent="4572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3pPr>
      <a:lvl4pPr indent="6858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4pPr>
      <a:lvl5pPr indent="9144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5pPr>
      <a:lvl6pPr indent="11430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6pPr>
      <a:lvl7pPr indent="13716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7pPr>
      <a:lvl8pPr indent="16002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8pPr>
      <a:lvl9pPr indent="1828800" algn="ctr" defTabSz="800100">
        <a:defRPr cap="all" sz="11200">
          <a:solidFill>
            <a:srgbClr val="0C2D49"/>
          </a:solidFill>
          <a:latin typeface="+mj-lt"/>
          <a:ea typeface="+mj-ea"/>
          <a:cs typeface="+mj-cs"/>
          <a:sym typeface="Helvetica Neue Black Condensed"/>
        </a:defRPr>
      </a:lvl9pPr>
    </p:titleStyle>
    <p:bodyStyle>
      <a:lvl1pPr marL="8890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1pPr>
      <a:lvl2pPr marL="13335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2pPr>
      <a:lvl3pPr marL="17780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3pPr>
      <a:lvl4pPr marL="22225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4pPr>
      <a:lvl5pPr marL="26670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5pPr>
      <a:lvl6pPr marL="30226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6pPr>
      <a:lvl7pPr marL="33782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7pPr>
      <a:lvl8pPr marL="37338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8pPr>
      <a:lvl9pPr marL="4089400" indent="-571500" defTabSz="800100">
        <a:spcBef>
          <a:spcPts val="3400"/>
        </a:spcBef>
        <a:buSzPct val="100000"/>
        <a:buChar char="•"/>
        <a:defRPr sz="4600">
          <a:solidFill>
            <a:srgbClr val="0C2D49"/>
          </a:solidFill>
          <a:latin typeface="+mn-lt"/>
          <a:ea typeface="+mn-ea"/>
          <a:cs typeface="+mn-cs"/>
          <a:sym typeface="Helvetica Neue Bold Condensed"/>
        </a:defRPr>
      </a:lvl9pPr>
    </p:bodyStyle>
    <p:otherStyle>
      <a:lvl1pPr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00100">
        <a:defRPr sz="2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oderDojo.com" TargetMode="External"/><Relationship Id="rId3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coderdojocordoba.org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518400" y="11843346"/>
            <a:ext cx="93472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CoderDojo Córdoba - 14 de Marzo de 2015</a:t>
            </a:r>
          </a:p>
        </p:txBody>
      </p:sp>
      <p:pic>
        <p:nvPicPr>
          <p:cNvPr id="53" name="CoderDojo-TheSharpProjecr-Oct-2014-2500-2500x660.jpg"/>
          <p:cNvPicPr/>
          <p:nvPr/>
        </p:nvPicPr>
        <p:blipFill>
          <a:blip r:embed="rId2">
            <a:extLst/>
          </a:blip>
          <a:srcRect l="2750" t="0" r="2750" b="0"/>
          <a:stretch>
            <a:fillRect/>
          </a:stretch>
        </p:blipFill>
        <p:spPr>
          <a:xfrm>
            <a:off x="887722" y="741481"/>
            <a:ext cx="22593301" cy="63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Intro a coderdojo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442200" y="5544293"/>
            <a:ext cx="94869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Estos son algunos de los temas que se verán durante el primer ciclo</a:t>
            </a:r>
          </a:p>
        </p:txBody>
      </p:sp>
      <p:pic>
        <p:nvPicPr>
          <p:cNvPr id="93" name="uyi.png"/>
          <p:cNvPicPr/>
          <p:nvPr/>
        </p:nvPicPr>
        <p:blipFill>
          <a:blip r:embed="rId2">
            <a:extLst/>
          </a:blip>
          <a:srcRect l="0" t="6456" r="0" b="5290"/>
          <a:stretch>
            <a:fillRect/>
          </a:stretch>
        </p:blipFill>
        <p:spPr>
          <a:xfrm>
            <a:off x="11798300" y="20828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temas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Intro Electronica</a:t>
            </a:r>
            <a:endParaRPr sz="3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Arduino</a:t>
            </a:r>
            <a:endParaRPr sz="3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Intro Programacion</a:t>
            </a:r>
            <a:endParaRPr sz="3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Diseño Web</a:t>
            </a:r>
            <a:endParaRPr sz="3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Programación Mobile</a:t>
            </a:r>
            <a:endParaRPr sz="3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C2D49"/>
                </a:solidFill>
              </a:rPr>
              <a:t>Desarrollo de Juegos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6769100" y="4779282"/>
            <a:ext cx="1085850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2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C82506"/>
                </a:solidFill>
              </a:rPr>
              <a:t>CoderDojo utiliza un sistema de cinturones para calificar, identificar sus practicantes</a:t>
            </a:r>
          </a:p>
        </p:txBody>
      </p:sp>
      <p:pic>
        <p:nvPicPr>
          <p:cNvPr id="98" name="uyi.png"/>
          <p:cNvPicPr/>
          <p:nvPr/>
        </p:nvPicPr>
        <p:blipFill>
          <a:blip r:embed="rId2">
            <a:extLst/>
          </a:blip>
          <a:srcRect l="0" t="5228" r="0" b="6517"/>
          <a:stretch>
            <a:fillRect/>
          </a:stretch>
        </p:blipFill>
        <p:spPr>
          <a:xfrm>
            <a:off x="11798300" y="14097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cinturones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Blanco, 4 asistencias seguidas</a:t>
            </a:r>
            <a:endParaRPr sz="4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Colores, 3 distintos por cada grupo de interés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442200" y="70520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Dado que creció mucho, no están en el mismo lugar, pero estamos publicando las fuentes en ingles, italiano y aleman.</a:t>
            </a:r>
          </a:p>
        </p:txBody>
      </p:sp>
      <p:pic>
        <p:nvPicPr>
          <p:cNvPr id="103" name="uyi.png"/>
          <p:cNvPicPr/>
          <p:nvPr/>
        </p:nvPicPr>
        <p:blipFill>
          <a:blip r:embed="rId2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>
            <p:ph type="title"/>
          </p:nvPr>
        </p:nvSpPr>
        <p:spPr>
          <a:xfrm>
            <a:off x="1485900" y="2997200"/>
            <a:ext cx="21399500" cy="380042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Donde hay material</a:t>
            </a:r>
            <a:endParaRPr cap="all" sz="11200">
              <a:solidFill>
                <a:srgbClr val="0C2D49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para las actividades?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7442200" y="70520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Si, podes venir para replicarlo donde quieras. Necesitamos ayuda para traducir material al español.</a:t>
            </a:r>
          </a:p>
        </p:txBody>
      </p:sp>
      <p:pic>
        <p:nvPicPr>
          <p:cNvPr id="107" name="uyi.png"/>
          <p:cNvPicPr/>
          <p:nvPr/>
        </p:nvPicPr>
        <p:blipFill>
          <a:blip r:embed="rId2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title"/>
          </p:nvPr>
        </p:nvSpPr>
        <p:spPr>
          <a:xfrm>
            <a:off x="1485900" y="2997200"/>
            <a:ext cx="21399500" cy="380042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puedo venir para ver?</a:t>
            </a:r>
            <a:endParaRPr cap="all" sz="11200">
              <a:solidFill>
                <a:srgbClr val="0C2D49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me interesa hacerlo en..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442200" y="70520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Si, hace falta alguna dirección que utilize dicho servcio. Google nos brinda gratuitamente el servicio para </a:t>
            </a:r>
            <a:r>
              <a:rPr b="1" sz="2000" u="sng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  <a:hlinkClick r:id="rId2" invalidUrl="" action="" tgtFrame="" tooltip="" history="1" highlightClick="0" endSnd="0"/>
              </a:rPr>
              <a:t>CoderDojo.com</a:t>
            </a:r>
          </a:p>
        </p:txBody>
      </p:sp>
      <p:pic>
        <p:nvPicPr>
          <p:cNvPr id="111" name="uyi.png"/>
          <p:cNvPicPr/>
          <p:nvPr/>
        </p:nvPicPr>
        <p:blipFill>
          <a:blip r:embed="rId3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1485900" y="2997200"/>
            <a:ext cx="21399500" cy="380042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direcciones de gmail?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442200" y="70520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Hay dos opciones, que use una dirección de gmail de alguno de sus padres. O nosotros le podemos brindar una cuenta @</a:t>
            </a:r>
            <a:r>
              <a:rPr b="1" sz="2000" u="sng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  <a:hlinkClick r:id="rId2" invalidUrl="" action="" tgtFrame="" tooltip="" history="1" highlightClick="0" endSnd="0"/>
              </a:rPr>
              <a:t>coderdojocordoba.org</a:t>
            </a:r>
          </a:p>
        </p:txBody>
      </p:sp>
      <p:pic>
        <p:nvPicPr>
          <p:cNvPr id="115" name="uyi.png"/>
          <p:cNvPicPr/>
          <p:nvPr/>
        </p:nvPicPr>
        <p:blipFill>
          <a:blip r:embed="rId3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title"/>
          </p:nvPr>
        </p:nvSpPr>
        <p:spPr>
          <a:xfrm>
            <a:off x="1485900" y="2997200"/>
            <a:ext cx="21399500" cy="380042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mi hijo tiene menos de 13?</a:t>
            </a:r>
            <a:endParaRPr cap="all" sz="11200">
              <a:solidFill>
                <a:srgbClr val="0C2D49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no le permito gmail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7505700" y="8046987"/>
            <a:ext cx="9347200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Es un movimiento mundial de clubes de programación gratuitos para niños y adolescentes. Donde programadores profesionales guían a los chicos en sus primeros pasos en el mundo de la programación y les ayudan a realizar un proyecto personal. Se trata de una iniciativa de voluntariado sin ánimo de lucro y ningún fin comercial donde el único objetivo es que los niños aprendan y sean productores de tecnología.</a:t>
            </a:r>
          </a:p>
        </p:txBody>
      </p:sp>
      <p:pic>
        <p:nvPicPr>
          <p:cNvPr id="57" name="uyi.png"/>
          <p:cNvPicPr/>
          <p:nvPr/>
        </p:nvPicPr>
        <p:blipFill>
          <a:blip r:embed="rId2">
            <a:extLst/>
          </a:blip>
          <a:srcRect l="0" t="4756" r="0" b="6989"/>
          <a:stretch>
            <a:fillRect/>
          </a:stretch>
        </p:blipFill>
        <p:spPr>
          <a:xfrm>
            <a:off x="11811000" y="46990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¿Que es coderdojo?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7442200" y="11777215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Fue fundado en Irlanda, en el año 2011</a:t>
            </a:r>
          </a:p>
        </p:txBody>
      </p:sp>
      <p:pic>
        <p:nvPicPr>
          <p:cNvPr id="61" name="BpjIwjBIYAAhsda.jpg_large.jpg"/>
          <p:cNvPicPr/>
          <p:nvPr/>
        </p:nvPicPr>
        <p:blipFill>
          <a:blip r:embed="rId2">
            <a:extLst/>
          </a:blip>
          <a:srcRect l="990" t="10746" r="0" b="48228"/>
          <a:stretch>
            <a:fillRect/>
          </a:stretch>
        </p:blipFill>
        <p:spPr>
          <a:xfrm>
            <a:off x="1943100" y="709278"/>
            <a:ext cx="20307300" cy="6310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uyi.png"/>
          <p:cNvPicPr/>
          <p:nvPr/>
        </p:nvPicPr>
        <p:blipFill>
          <a:blip r:embed="rId3">
            <a:extLst/>
          </a:blip>
          <a:srcRect l="0" t="6354" r="0" b="5391"/>
          <a:stretch>
            <a:fillRect/>
          </a:stretch>
        </p:blipFill>
        <p:spPr>
          <a:xfrm>
            <a:off x="11811000" y="82804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9600">
                <a:solidFill>
                  <a:srgbClr val="0C2D49"/>
                </a:solidFill>
              </a:rPr>
              <a:t>¿A quien se le ocurrió la idea?</a:t>
            </a:r>
          </a:p>
        </p:txBody>
      </p:sp>
      <p:sp>
        <p:nvSpPr>
          <p:cNvPr id="64" name="Shape 64"/>
          <p:cNvSpPr/>
          <p:nvPr/>
        </p:nvSpPr>
        <p:spPr>
          <a:xfrm>
            <a:off x="2637028" y="6086551"/>
            <a:ext cx="2295145" cy="92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Bill Liao</a:t>
            </a:r>
          </a:p>
        </p:txBody>
      </p:sp>
      <p:sp>
        <p:nvSpPr>
          <p:cNvPr id="65" name="Shape 65"/>
          <p:cNvSpPr/>
          <p:nvPr/>
        </p:nvSpPr>
        <p:spPr>
          <a:xfrm>
            <a:off x="17184662" y="6086551"/>
            <a:ext cx="4264076" cy="92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James Whelton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518400" y="11684596"/>
            <a:ext cx="9347200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A Enero de 2015 ya había mas de 500 CoderDojos alrededor del mundo. La mayoría en Europa. Solo 6 en América del Sur. Y nosotros somos los primeros en Argentina.</a:t>
            </a:r>
          </a:p>
        </p:txBody>
      </p:sp>
      <p:pic>
        <p:nvPicPr>
          <p:cNvPr id="68" name="Captura de pantalla 2015-03-14 a la(s) 02.23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8818" y="741481"/>
            <a:ext cx="16311109" cy="6311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donde hay coderdojos?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442200" y="53121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La Fundación Hello World coordina todos los CoderDojos y los verifica para que cumplan con el formato y el código de Etica.</a:t>
            </a:r>
          </a:p>
        </p:txBody>
      </p:sp>
      <p:pic>
        <p:nvPicPr>
          <p:cNvPr id="72" name="uyi.png"/>
          <p:cNvPicPr/>
          <p:nvPr/>
        </p:nvPicPr>
        <p:blipFill>
          <a:blip r:embed="rId2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Como se organizan?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442200" y="53121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Si, es gratis. Para ser verificado como CoderDojo es necesaria esa condición.</a:t>
            </a:r>
          </a:p>
        </p:txBody>
      </p:sp>
      <p:pic>
        <p:nvPicPr>
          <p:cNvPr id="76" name="uyi.png"/>
          <p:cNvPicPr/>
          <p:nvPr/>
        </p:nvPicPr>
        <p:blipFill>
          <a:blip r:embed="rId2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Es gratis?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442200" y="7052021"/>
            <a:ext cx="94488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Tenemos pocos gastos, pero si necesitamos buscamos sponsors.</a:t>
            </a:r>
          </a:p>
        </p:txBody>
      </p:sp>
      <p:pic>
        <p:nvPicPr>
          <p:cNvPr id="80" name="uyi.png"/>
          <p:cNvPicPr/>
          <p:nvPr/>
        </p:nvPicPr>
        <p:blipFill>
          <a:blip r:embed="rId2">
            <a:extLst/>
          </a:blip>
          <a:srcRect l="0" t="5326" r="0" b="6420"/>
          <a:stretch>
            <a:fillRect/>
          </a:stretch>
        </p:blipFill>
        <p:spPr>
          <a:xfrm>
            <a:off x="11798300" y="20193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/>
          </p:nvPr>
        </p:nvSpPr>
        <p:spPr>
          <a:xfrm>
            <a:off x="1485900" y="2997200"/>
            <a:ext cx="21399500" cy="3800426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ok, Es gratis.</a:t>
            </a:r>
            <a:endParaRPr cap="all" sz="11200">
              <a:solidFill>
                <a:srgbClr val="0C2D49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como se financian?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769100" y="4779282"/>
            <a:ext cx="1085850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2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C82506"/>
                </a:solidFill>
              </a:rPr>
              <a:t>CoderDojo Córdoba tendrá las siguientes actividades</a:t>
            </a:r>
          </a:p>
        </p:txBody>
      </p:sp>
      <p:pic>
        <p:nvPicPr>
          <p:cNvPr id="84" name="uyi.png"/>
          <p:cNvPicPr/>
          <p:nvPr/>
        </p:nvPicPr>
        <p:blipFill>
          <a:blip r:embed="rId2">
            <a:extLst/>
          </a:blip>
          <a:srcRect l="0" t="5228" r="0" b="6517"/>
          <a:stretch>
            <a:fillRect/>
          </a:stretch>
        </p:blipFill>
        <p:spPr>
          <a:xfrm>
            <a:off x="11798300" y="14097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Ciclo 2015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14 Marzo - 4 Julio : Intro a las tecnologías</a:t>
            </a:r>
            <a:endParaRPr sz="4600">
              <a:solidFill>
                <a:srgbClr val="0C2D4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0C2D49"/>
                </a:solidFill>
              </a:rPr>
              <a:t>Agosto - Diciembre: Grupos de Interes (Repite Intro para nuevo grupo)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7505700" y="8008887"/>
            <a:ext cx="93472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300"/>
              </a:spcBef>
              <a:defRPr b="1" sz="2000">
                <a:solidFill>
                  <a:srgbClr val="C8250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82506"/>
                </a:solidFill>
              </a:rPr>
              <a:t>Proyecto de Biología de la UNC. Geolocalización de plantas medicinales autóctonas.</a:t>
            </a:r>
          </a:p>
        </p:txBody>
      </p:sp>
      <p:pic>
        <p:nvPicPr>
          <p:cNvPr id="89" name="uyi.png"/>
          <p:cNvPicPr/>
          <p:nvPr/>
        </p:nvPicPr>
        <p:blipFill>
          <a:blip r:embed="rId2">
            <a:extLst/>
          </a:blip>
          <a:srcRect l="0" t="4756" r="0" b="6989"/>
          <a:stretch>
            <a:fillRect/>
          </a:stretch>
        </p:blipFill>
        <p:spPr>
          <a:xfrm>
            <a:off x="11811000" y="4699000"/>
            <a:ext cx="764769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1200">
                <a:solidFill>
                  <a:srgbClr val="0C2D49"/>
                </a:solidFill>
              </a:rPr>
              <a:t>ciudad medicinal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C2D49"/>
      </a:dk1>
      <a:lt1>
        <a:srgbClr val="F1F1F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Black Condensed"/>
        <a:ea typeface="Helvetica Neue Black Condensed"/>
        <a:cs typeface="Helvetica Neue Black Condensed"/>
      </a:majorFont>
      <a:minorFont>
        <a:latin typeface="Helvetica Neue Bold Condensed"/>
        <a:ea typeface="Helvetica Neue Bold Condensed"/>
        <a:cs typeface="Helvetica Neue Bold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2D49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C2D49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Black Condensed"/>
        <a:ea typeface="Helvetica Neue Black Condensed"/>
        <a:cs typeface="Helvetica Neue Black Condensed"/>
      </a:majorFont>
      <a:minorFont>
        <a:latin typeface="Helvetica Neue Bold Condensed"/>
        <a:ea typeface="Helvetica Neue Bold Condensed"/>
        <a:cs typeface="Helvetica Neue Bold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C2D49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00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C2D49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