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5"/>
  </p:notesMasterIdLst>
  <p:sldIdLst>
    <p:sldId id="300" r:id="rId3"/>
    <p:sldId id="275" r:id="rId4"/>
    <p:sldId id="278" r:id="rId5"/>
    <p:sldId id="288" r:id="rId6"/>
    <p:sldId id="277" r:id="rId7"/>
    <p:sldId id="291" r:id="rId8"/>
    <p:sldId id="279" r:id="rId9"/>
    <p:sldId id="294" r:id="rId10"/>
    <p:sldId id="328" r:id="rId11"/>
    <p:sldId id="329" r:id="rId12"/>
    <p:sldId id="330" r:id="rId13"/>
    <p:sldId id="276" r:id="rId14"/>
    <p:sldId id="283" r:id="rId15"/>
    <p:sldId id="341" r:id="rId16"/>
    <p:sldId id="342" r:id="rId17"/>
    <p:sldId id="332" r:id="rId18"/>
    <p:sldId id="334" r:id="rId19"/>
    <p:sldId id="339" r:id="rId20"/>
    <p:sldId id="344" r:id="rId21"/>
    <p:sldId id="340" r:id="rId22"/>
    <p:sldId id="345" r:id="rId23"/>
    <p:sldId id="281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37AB91"/>
    <a:srgbClr val="FB498B"/>
    <a:srgbClr val="36D4D0"/>
    <a:srgbClr val="C036A5"/>
    <a:srgbClr val="417DA2"/>
    <a:srgbClr val="4788B1"/>
    <a:srgbClr val="50818F"/>
    <a:srgbClr val="2A9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D13BBE5-0BEA-4494-9BEF-C8C2F48C9E2D}" type="datetimeFigureOut">
              <a:rPr lang="zh-CN" altLang="en-US" smtClean="0"/>
              <a:t>2023/12/25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83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71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0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76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47205" y="649287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162852" y="105251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914672" y="103227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420315" y="2365619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406922" y="127001"/>
            <a:ext cx="1191905" cy="774700"/>
            <a:chOff x="3647506" y="400042"/>
            <a:chExt cx="1462508" cy="950583"/>
          </a:xfrm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1364615" y="2475865"/>
            <a:ext cx="10486390" cy="1445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8800" b="1" dirty="0">
                <a:solidFill>
                  <a:schemeClr val="tx1"/>
                </a:solidFill>
                <a:cs typeface="+mn-ea"/>
                <a:sym typeface="+mn-lt"/>
              </a:rPr>
              <a:t>学生技能展示系统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17026" y="4774757"/>
            <a:ext cx="6558644" cy="48070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成员：谢凤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岳丽平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郑佳琪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58751" y="255365"/>
            <a:ext cx="6507323" cy="788563"/>
            <a:chOff x="-158751" y="255365"/>
            <a:chExt cx="6507323" cy="788563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60219" y="337876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项目贡献情况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后端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14D0342-022B-C639-EE50-CEB40F32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76" y="1109056"/>
            <a:ext cx="11093450" cy="53431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58751" y="255365"/>
            <a:ext cx="6507323" cy="788563"/>
            <a:chOff x="-158751" y="255365"/>
            <a:chExt cx="6507323" cy="788563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60219" y="337876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项目贡献情况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后端</a:t>
              </a:r>
            </a:p>
          </p:txBody>
        </p:sp>
      </p:grpSp>
      <p:pic>
        <p:nvPicPr>
          <p:cNvPr id="4" name="图片 3" descr="2F3Y(L@JNJS@)O99%MAKONM"/>
          <p:cNvPicPr>
            <a:picLocks noChangeAspect="1"/>
          </p:cNvPicPr>
          <p:nvPr/>
        </p:nvPicPr>
        <p:blipFill rotWithShape="1">
          <a:blip r:embed="rId3"/>
          <a:srcRect l="12670"/>
          <a:stretch/>
        </p:blipFill>
        <p:spPr>
          <a:xfrm>
            <a:off x="79780" y="1341412"/>
            <a:ext cx="5942609" cy="51026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6F0F5B-0662-E971-955D-791950750F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4"/>
          <a:stretch/>
        </p:blipFill>
        <p:spPr>
          <a:xfrm>
            <a:off x="6096000" y="1483528"/>
            <a:ext cx="5942609" cy="43905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46188" y="2247691"/>
            <a:ext cx="3562077" cy="2362046"/>
            <a:chOff x="1236663" y="2248326"/>
            <a:chExt cx="3562077" cy="2362046"/>
          </a:xfrm>
        </p:grpSpPr>
        <p:sp>
          <p:nvSpPr>
            <p:cNvPr id="22" name="文本框 21"/>
            <p:cNvSpPr txBox="1"/>
            <p:nvPr/>
          </p:nvSpPr>
          <p:spPr>
            <a:xfrm>
              <a:off x="2996404" y="2248326"/>
              <a:ext cx="1802336" cy="2362046"/>
            </a:xfrm>
            <a:custGeom>
              <a:avLst/>
              <a:gdLst>
                <a:gd name="connsiteX0" fmla="*/ 952490 w 1802336"/>
                <a:gd name="connsiteY0" fmla="*/ 673568 h 2362046"/>
                <a:gd name="connsiteX1" fmla="*/ 453990 w 1802336"/>
                <a:gd name="connsiteY1" fmla="*/ 1404998 h 2362046"/>
                <a:gd name="connsiteX2" fmla="*/ 952490 w 1802336"/>
                <a:gd name="connsiteY2" fmla="*/ 1404998 h 2362046"/>
                <a:gd name="connsiteX3" fmla="*/ 944956 w 1802336"/>
                <a:gd name="connsiteY3" fmla="*/ 0 h 2362046"/>
                <a:gd name="connsiteX4" fmla="*/ 1359005 w 1802336"/>
                <a:gd name="connsiteY4" fmla="*/ 0 h 2362046"/>
                <a:gd name="connsiteX5" fmla="*/ 1359005 w 1802336"/>
                <a:gd name="connsiteY5" fmla="*/ 1404998 h 2362046"/>
                <a:gd name="connsiteX6" fmla="*/ 1434793 w 1802336"/>
                <a:gd name="connsiteY6" fmla="*/ 1404998 h 2362046"/>
                <a:gd name="connsiteX7" fmla="*/ 1434793 w 1802336"/>
                <a:gd name="connsiteY7" fmla="*/ 1401999 h 2362046"/>
                <a:gd name="connsiteX8" fmla="*/ 1739605 w 1802336"/>
                <a:gd name="connsiteY8" fmla="*/ 1402155 h 2362046"/>
                <a:gd name="connsiteX9" fmla="*/ 1767213 w 1802336"/>
                <a:gd name="connsiteY9" fmla="*/ 1429764 h 2362046"/>
                <a:gd name="connsiteX10" fmla="*/ 1739605 w 1802336"/>
                <a:gd name="connsiteY10" fmla="*/ 1457373 h 2362046"/>
                <a:gd name="connsiteX11" fmla="*/ 1670108 w 1802336"/>
                <a:gd name="connsiteY11" fmla="*/ 1457373 h 2362046"/>
                <a:gd name="connsiteX12" fmla="*/ 1626290 w 1802336"/>
                <a:gd name="connsiteY12" fmla="*/ 1457373 h 2362046"/>
                <a:gd name="connsiteX13" fmla="*/ 1598681 w 1802336"/>
                <a:gd name="connsiteY13" fmla="*/ 1484982 h 2362046"/>
                <a:gd name="connsiteX14" fmla="*/ 1626290 w 1802336"/>
                <a:gd name="connsiteY14" fmla="*/ 1512590 h 2362046"/>
                <a:gd name="connsiteX15" fmla="*/ 1670108 w 1802336"/>
                <a:gd name="connsiteY15" fmla="*/ 1512590 h 2362046"/>
                <a:gd name="connsiteX16" fmla="*/ 1774727 w 1802336"/>
                <a:gd name="connsiteY16" fmla="*/ 1512590 h 2362046"/>
                <a:gd name="connsiteX17" fmla="*/ 1802336 w 1802336"/>
                <a:gd name="connsiteY17" fmla="*/ 1540199 h 2362046"/>
                <a:gd name="connsiteX18" fmla="*/ 1774727 w 1802336"/>
                <a:gd name="connsiteY18" fmla="*/ 1567808 h 2362046"/>
                <a:gd name="connsiteX19" fmla="*/ 1670108 w 1802336"/>
                <a:gd name="connsiteY19" fmla="*/ 1567808 h 2362046"/>
                <a:gd name="connsiteX20" fmla="*/ 1670108 w 1802336"/>
                <a:gd name="connsiteY20" fmla="*/ 1568138 h 2362046"/>
                <a:gd name="connsiteX21" fmla="*/ 1660996 w 1802336"/>
                <a:gd name="connsiteY21" fmla="*/ 1569978 h 2362046"/>
                <a:gd name="connsiteX22" fmla="*/ 1644134 w 1802336"/>
                <a:gd name="connsiteY22" fmla="*/ 1595417 h 2362046"/>
                <a:gd name="connsiteX23" fmla="*/ 1660996 w 1802336"/>
                <a:gd name="connsiteY23" fmla="*/ 1620856 h 2362046"/>
                <a:gd name="connsiteX24" fmla="*/ 1670108 w 1802336"/>
                <a:gd name="connsiteY24" fmla="*/ 1622696 h 2362046"/>
                <a:gd name="connsiteX25" fmla="*/ 1670108 w 1802336"/>
                <a:gd name="connsiteY25" fmla="*/ 1623026 h 2362046"/>
                <a:gd name="connsiteX26" fmla="*/ 1694151 w 1802336"/>
                <a:gd name="connsiteY26" fmla="*/ 1623026 h 2362046"/>
                <a:gd name="connsiteX27" fmla="*/ 1721760 w 1802336"/>
                <a:gd name="connsiteY27" fmla="*/ 1650635 h 2362046"/>
                <a:gd name="connsiteX28" fmla="*/ 1694151 w 1802336"/>
                <a:gd name="connsiteY28" fmla="*/ 1678244 h 2362046"/>
                <a:gd name="connsiteX29" fmla="*/ 1670108 w 1802336"/>
                <a:gd name="connsiteY29" fmla="*/ 1678244 h 2362046"/>
                <a:gd name="connsiteX30" fmla="*/ 1573103 w 1802336"/>
                <a:gd name="connsiteY30" fmla="*/ 1678244 h 2362046"/>
                <a:gd name="connsiteX31" fmla="*/ 1545494 w 1802336"/>
                <a:gd name="connsiteY31" fmla="*/ 1705853 h 2362046"/>
                <a:gd name="connsiteX32" fmla="*/ 1573103 w 1802336"/>
                <a:gd name="connsiteY32" fmla="*/ 1733461 h 2362046"/>
                <a:gd name="connsiteX33" fmla="*/ 1670108 w 1802336"/>
                <a:gd name="connsiteY33" fmla="*/ 1733461 h 2362046"/>
                <a:gd name="connsiteX34" fmla="*/ 1714811 w 1802336"/>
                <a:gd name="connsiteY34" fmla="*/ 1733461 h 2362046"/>
                <a:gd name="connsiteX35" fmla="*/ 1742420 w 1802336"/>
                <a:gd name="connsiteY35" fmla="*/ 1761070 h 2362046"/>
                <a:gd name="connsiteX36" fmla="*/ 1714811 w 1802336"/>
                <a:gd name="connsiteY36" fmla="*/ 1788679 h 2362046"/>
                <a:gd name="connsiteX37" fmla="*/ 1670108 w 1802336"/>
                <a:gd name="connsiteY37" fmla="*/ 1788679 h 2362046"/>
                <a:gd name="connsiteX38" fmla="*/ 1434793 w 1802336"/>
                <a:gd name="connsiteY38" fmla="*/ 1790748 h 2362046"/>
                <a:gd name="connsiteX39" fmla="*/ 1434793 w 1802336"/>
                <a:gd name="connsiteY39" fmla="*/ 1789258 h 2362046"/>
                <a:gd name="connsiteX40" fmla="*/ 1359005 w 1802336"/>
                <a:gd name="connsiteY40" fmla="*/ 1789258 h 2362046"/>
                <a:gd name="connsiteX41" fmla="*/ 1359005 w 1802336"/>
                <a:gd name="connsiteY41" fmla="*/ 1977625 h 2362046"/>
                <a:gd name="connsiteX42" fmla="*/ 1359301 w 1802336"/>
                <a:gd name="connsiteY42" fmla="*/ 1977625 h 2362046"/>
                <a:gd name="connsiteX43" fmla="*/ 1359138 w 1802336"/>
                <a:gd name="connsiteY43" fmla="*/ 2296435 h 2362046"/>
                <a:gd name="connsiteX44" fmla="*/ 1330261 w 1802336"/>
                <a:gd name="connsiteY44" fmla="*/ 2325310 h 2362046"/>
                <a:gd name="connsiteX45" fmla="*/ 1301384 w 1802336"/>
                <a:gd name="connsiteY45" fmla="*/ 2296435 h 2362046"/>
                <a:gd name="connsiteX46" fmla="*/ 1301384 w 1802336"/>
                <a:gd name="connsiteY46" fmla="*/ 2223746 h 2362046"/>
                <a:gd name="connsiteX47" fmla="*/ 1301384 w 1802336"/>
                <a:gd name="connsiteY47" fmla="*/ 2177916 h 2362046"/>
                <a:gd name="connsiteX48" fmla="*/ 1272507 w 1802336"/>
                <a:gd name="connsiteY48" fmla="*/ 2149039 h 2362046"/>
                <a:gd name="connsiteX49" fmla="*/ 1243632 w 1802336"/>
                <a:gd name="connsiteY49" fmla="*/ 2177916 h 2362046"/>
                <a:gd name="connsiteX50" fmla="*/ 1243632 w 1802336"/>
                <a:gd name="connsiteY50" fmla="*/ 2223746 h 2362046"/>
                <a:gd name="connsiteX51" fmla="*/ 1243632 w 1802336"/>
                <a:gd name="connsiteY51" fmla="*/ 2333169 h 2362046"/>
                <a:gd name="connsiteX52" fmla="*/ 1214755 w 1802336"/>
                <a:gd name="connsiteY52" fmla="*/ 2362046 h 2362046"/>
                <a:gd name="connsiteX53" fmla="*/ 1185878 w 1802336"/>
                <a:gd name="connsiteY53" fmla="*/ 2333169 h 2362046"/>
                <a:gd name="connsiteX54" fmla="*/ 1185878 w 1802336"/>
                <a:gd name="connsiteY54" fmla="*/ 2223746 h 2362046"/>
                <a:gd name="connsiteX55" fmla="*/ 1185533 w 1802336"/>
                <a:gd name="connsiteY55" fmla="*/ 2223746 h 2362046"/>
                <a:gd name="connsiteX56" fmla="*/ 1183608 w 1802336"/>
                <a:gd name="connsiteY56" fmla="*/ 2214216 h 2362046"/>
                <a:gd name="connsiteX57" fmla="*/ 1157001 w 1802336"/>
                <a:gd name="connsiteY57" fmla="*/ 2196579 h 2362046"/>
                <a:gd name="connsiteX58" fmla="*/ 1130394 w 1802336"/>
                <a:gd name="connsiteY58" fmla="*/ 2214216 h 2362046"/>
                <a:gd name="connsiteX59" fmla="*/ 1128469 w 1802336"/>
                <a:gd name="connsiteY59" fmla="*/ 2223746 h 2362046"/>
                <a:gd name="connsiteX60" fmla="*/ 1128124 w 1802336"/>
                <a:gd name="connsiteY60" fmla="*/ 2223746 h 2362046"/>
                <a:gd name="connsiteX61" fmla="*/ 1128124 w 1802336"/>
                <a:gd name="connsiteY61" fmla="*/ 2248893 h 2362046"/>
                <a:gd name="connsiteX62" fmla="*/ 1099247 w 1802336"/>
                <a:gd name="connsiteY62" fmla="*/ 2277770 h 2362046"/>
                <a:gd name="connsiteX63" fmla="*/ 1070370 w 1802336"/>
                <a:gd name="connsiteY63" fmla="*/ 2248893 h 2362046"/>
                <a:gd name="connsiteX64" fmla="*/ 1070370 w 1802336"/>
                <a:gd name="connsiteY64" fmla="*/ 2223746 h 2362046"/>
                <a:gd name="connsiteX65" fmla="*/ 1070370 w 1802336"/>
                <a:gd name="connsiteY65" fmla="*/ 2122287 h 2362046"/>
                <a:gd name="connsiteX66" fmla="*/ 1041494 w 1802336"/>
                <a:gd name="connsiteY66" fmla="*/ 2093410 h 2362046"/>
                <a:gd name="connsiteX67" fmla="*/ 1012618 w 1802336"/>
                <a:gd name="connsiteY67" fmla="*/ 2122287 h 2362046"/>
                <a:gd name="connsiteX68" fmla="*/ 1012618 w 1802336"/>
                <a:gd name="connsiteY68" fmla="*/ 2223746 h 2362046"/>
                <a:gd name="connsiteX69" fmla="*/ 1012618 w 1802336"/>
                <a:gd name="connsiteY69" fmla="*/ 2270502 h 2362046"/>
                <a:gd name="connsiteX70" fmla="*/ 983741 w 1802336"/>
                <a:gd name="connsiteY70" fmla="*/ 2299379 h 2362046"/>
                <a:gd name="connsiteX71" fmla="*/ 954864 w 1802336"/>
                <a:gd name="connsiteY71" fmla="*/ 2270502 h 2362046"/>
                <a:gd name="connsiteX72" fmla="*/ 954864 w 1802336"/>
                <a:gd name="connsiteY72" fmla="*/ 2223746 h 2362046"/>
                <a:gd name="connsiteX73" fmla="*/ 952742 w 1802336"/>
                <a:gd name="connsiteY73" fmla="*/ 1982389 h 2362046"/>
                <a:gd name="connsiteX74" fmla="*/ 952490 w 1802336"/>
                <a:gd name="connsiteY74" fmla="*/ 1982389 h 2362046"/>
                <a:gd name="connsiteX75" fmla="*/ 952490 w 1802336"/>
                <a:gd name="connsiteY75" fmla="*/ 1789258 h 2362046"/>
                <a:gd name="connsiteX76" fmla="*/ 0 w 1802336"/>
                <a:gd name="connsiteY76" fmla="*/ 1789258 h 2362046"/>
                <a:gd name="connsiteX77" fmla="*/ 0 w 1802336"/>
                <a:gd name="connsiteY77" fmla="*/ 1404998 h 236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802336" h="2362046">
                  <a:moveTo>
                    <a:pt x="952490" y="673568"/>
                  </a:moveTo>
                  <a:lnTo>
                    <a:pt x="453990" y="1404998"/>
                  </a:lnTo>
                  <a:lnTo>
                    <a:pt x="952490" y="1404998"/>
                  </a:lnTo>
                  <a:close/>
                  <a:moveTo>
                    <a:pt x="944956" y="0"/>
                  </a:moveTo>
                  <a:lnTo>
                    <a:pt x="1359005" y="0"/>
                  </a:lnTo>
                  <a:lnTo>
                    <a:pt x="1359005" y="1404998"/>
                  </a:lnTo>
                  <a:lnTo>
                    <a:pt x="1434793" y="1404998"/>
                  </a:lnTo>
                  <a:lnTo>
                    <a:pt x="1434793" y="1401999"/>
                  </a:lnTo>
                  <a:lnTo>
                    <a:pt x="1739605" y="1402155"/>
                  </a:lnTo>
                  <a:cubicBezTo>
                    <a:pt x="1754852" y="1402155"/>
                    <a:pt x="1767213" y="1414516"/>
                    <a:pt x="1767213" y="1429764"/>
                  </a:cubicBezTo>
                  <a:cubicBezTo>
                    <a:pt x="1767213" y="1445012"/>
                    <a:pt x="1754852" y="1457373"/>
                    <a:pt x="1739605" y="1457373"/>
                  </a:cubicBezTo>
                  <a:lnTo>
                    <a:pt x="1670108" y="1457373"/>
                  </a:lnTo>
                  <a:lnTo>
                    <a:pt x="1626290" y="1457373"/>
                  </a:lnTo>
                  <a:cubicBezTo>
                    <a:pt x="1611042" y="1457373"/>
                    <a:pt x="1598681" y="1469734"/>
                    <a:pt x="1598681" y="1484982"/>
                  </a:cubicBezTo>
                  <a:cubicBezTo>
                    <a:pt x="1598681" y="1500229"/>
                    <a:pt x="1611042" y="1512590"/>
                    <a:pt x="1626290" y="1512590"/>
                  </a:cubicBezTo>
                  <a:lnTo>
                    <a:pt x="1670108" y="1512590"/>
                  </a:lnTo>
                  <a:lnTo>
                    <a:pt x="1774727" y="1512590"/>
                  </a:lnTo>
                  <a:cubicBezTo>
                    <a:pt x="1789975" y="1512590"/>
                    <a:pt x="1802336" y="1524952"/>
                    <a:pt x="1802336" y="1540199"/>
                  </a:cubicBezTo>
                  <a:cubicBezTo>
                    <a:pt x="1802336" y="1555447"/>
                    <a:pt x="1789975" y="1567808"/>
                    <a:pt x="1774727" y="1567808"/>
                  </a:cubicBezTo>
                  <a:lnTo>
                    <a:pt x="1670108" y="1567808"/>
                  </a:lnTo>
                  <a:lnTo>
                    <a:pt x="1670108" y="1568138"/>
                  </a:lnTo>
                  <a:lnTo>
                    <a:pt x="1660996" y="1569978"/>
                  </a:lnTo>
                  <a:cubicBezTo>
                    <a:pt x="1651087" y="1574169"/>
                    <a:pt x="1644134" y="1583981"/>
                    <a:pt x="1644134" y="1595417"/>
                  </a:cubicBezTo>
                  <a:cubicBezTo>
                    <a:pt x="1644134" y="1606853"/>
                    <a:pt x="1651087" y="1616665"/>
                    <a:pt x="1660996" y="1620856"/>
                  </a:cubicBezTo>
                  <a:lnTo>
                    <a:pt x="1670108" y="1622696"/>
                  </a:lnTo>
                  <a:lnTo>
                    <a:pt x="1670108" y="1623026"/>
                  </a:lnTo>
                  <a:lnTo>
                    <a:pt x="1694151" y="1623026"/>
                  </a:lnTo>
                  <a:cubicBezTo>
                    <a:pt x="1709399" y="1623026"/>
                    <a:pt x="1721760" y="1635387"/>
                    <a:pt x="1721760" y="1650635"/>
                  </a:cubicBezTo>
                  <a:cubicBezTo>
                    <a:pt x="1721760" y="1665883"/>
                    <a:pt x="1709399" y="1678244"/>
                    <a:pt x="1694151" y="1678244"/>
                  </a:cubicBezTo>
                  <a:lnTo>
                    <a:pt x="1670108" y="1678244"/>
                  </a:lnTo>
                  <a:lnTo>
                    <a:pt x="1573103" y="1678244"/>
                  </a:lnTo>
                  <a:cubicBezTo>
                    <a:pt x="1557855" y="1678244"/>
                    <a:pt x="1545494" y="1690605"/>
                    <a:pt x="1545494" y="1705853"/>
                  </a:cubicBezTo>
                  <a:cubicBezTo>
                    <a:pt x="1545494" y="1721100"/>
                    <a:pt x="1557855" y="1733461"/>
                    <a:pt x="1573103" y="1733461"/>
                  </a:cubicBezTo>
                  <a:lnTo>
                    <a:pt x="1670108" y="1733461"/>
                  </a:lnTo>
                  <a:lnTo>
                    <a:pt x="1714811" y="1733461"/>
                  </a:lnTo>
                  <a:cubicBezTo>
                    <a:pt x="1730059" y="1733461"/>
                    <a:pt x="1742420" y="1745822"/>
                    <a:pt x="1742420" y="1761070"/>
                  </a:cubicBezTo>
                  <a:cubicBezTo>
                    <a:pt x="1742420" y="1776318"/>
                    <a:pt x="1730059" y="1788679"/>
                    <a:pt x="1714811" y="1788679"/>
                  </a:cubicBezTo>
                  <a:lnTo>
                    <a:pt x="1670108" y="1788679"/>
                  </a:lnTo>
                  <a:lnTo>
                    <a:pt x="1434793" y="1790748"/>
                  </a:lnTo>
                  <a:lnTo>
                    <a:pt x="1434793" y="1789258"/>
                  </a:lnTo>
                  <a:lnTo>
                    <a:pt x="1359005" y="1789258"/>
                  </a:lnTo>
                  <a:lnTo>
                    <a:pt x="1359005" y="1977625"/>
                  </a:lnTo>
                  <a:lnTo>
                    <a:pt x="1359301" y="1977625"/>
                  </a:lnTo>
                  <a:lnTo>
                    <a:pt x="1359138" y="2296435"/>
                  </a:lnTo>
                  <a:cubicBezTo>
                    <a:pt x="1359138" y="2312382"/>
                    <a:pt x="1346209" y="2325310"/>
                    <a:pt x="1330261" y="2325310"/>
                  </a:cubicBezTo>
                  <a:cubicBezTo>
                    <a:pt x="1314313" y="2325310"/>
                    <a:pt x="1301384" y="2312382"/>
                    <a:pt x="1301384" y="2296435"/>
                  </a:cubicBezTo>
                  <a:lnTo>
                    <a:pt x="1301384" y="2223746"/>
                  </a:lnTo>
                  <a:lnTo>
                    <a:pt x="1301384" y="2177916"/>
                  </a:lnTo>
                  <a:cubicBezTo>
                    <a:pt x="1301384" y="2161968"/>
                    <a:pt x="1288456" y="2149039"/>
                    <a:pt x="1272507" y="2149039"/>
                  </a:cubicBezTo>
                  <a:cubicBezTo>
                    <a:pt x="1256560" y="2149039"/>
                    <a:pt x="1243632" y="2161968"/>
                    <a:pt x="1243632" y="2177916"/>
                  </a:cubicBezTo>
                  <a:lnTo>
                    <a:pt x="1243632" y="2223746"/>
                  </a:lnTo>
                  <a:lnTo>
                    <a:pt x="1243632" y="2333169"/>
                  </a:lnTo>
                  <a:cubicBezTo>
                    <a:pt x="1243632" y="2349118"/>
                    <a:pt x="1230702" y="2362046"/>
                    <a:pt x="1214755" y="2362046"/>
                  </a:cubicBezTo>
                  <a:cubicBezTo>
                    <a:pt x="1198806" y="2362046"/>
                    <a:pt x="1185878" y="2349118"/>
                    <a:pt x="1185878" y="2333169"/>
                  </a:cubicBezTo>
                  <a:lnTo>
                    <a:pt x="1185878" y="2223746"/>
                  </a:lnTo>
                  <a:lnTo>
                    <a:pt x="1185533" y="2223746"/>
                  </a:lnTo>
                  <a:lnTo>
                    <a:pt x="1183608" y="2214216"/>
                  </a:lnTo>
                  <a:cubicBezTo>
                    <a:pt x="1179225" y="2203852"/>
                    <a:pt x="1168962" y="2196579"/>
                    <a:pt x="1157001" y="2196579"/>
                  </a:cubicBezTo>
                  <a:cubicBezTo>
                    <a:pt x="1145040" y="2196579"/>
                    <a:pt x="1134777" y="2203852"/>
                    <a:pt x="1130394" y="2214216"/>
                  </a:cubicBezTo>
                  <a:lnTo>
                    <a:pt x="1128469" y="2223746"/>
                  </a:lnTo>
                  <a:lnTo>
                    <a:pt x="1128124" y="2223746"/>
                  </a:lnTo>
                  <a:lnTo>
                    <a:pt x="1128124" y="2248893"/>
                  </a:lnTo>
                  <a:cubicBezTo>
                    <a:pt x="1128124" y="2264841"/>
                    <a:pt x="1115196" y="2277770"/>
                    <a:pt x="1099247" y="2277770"/>
                  </a:cubicBezTo>
                  <a:cubicBezTo>
                    <a:pt x="1083299" y="2277770"/>
                    <a:pt x="1070370" y="2264841"/>
                    <a:pt x="1070370" y="2248893"/>
                  </a:cubicBezTo>
                  <a:lnTo>
                    <a:pt x="1070370" y="2223746"/>
                  </a:lnTo>
                  <a:lnTo>
                    <a:pt x="1070370" y="2122287"/>
                  </a:lnTo>
                  <a:cubicBezTo>
                    <a:pt x="1070370" y="2106338"/>
                    <a:pt x="1057442" y="2093410"/>
                    <a:pt x="1041494" y="2093410"/>
                  </a:cubicBezTo>
                  <a:cubicBezTo>
                    <a:pt x="1025546" y="2093410"/>
                    <a:pt x="1012618" y="2106338"/>
                    <a:pt x="1012618" y="2122287"/>
                  </a:cubicBezTo>
                  <a:lnTo>
                    <a:pt x="1012618" y="2223746"/>
                  </a:lnTo>
                  <a:lnTo>
                    <a:pt x="1012618" y="2270502"/>
                  </a:lnTo>
                  <a:cubicBezTo>
                    <a:pt x="1012618" y="2286450"/>
                    <a:pt x="999689" y="2299379"/>
                    <a:pt x="983741" y="2299379"/>
                  </a:cubicBezTo>
                  <a:cubicBezTo>
                    <a:pt x="967793" y="2299379"/>
                    <a:pt x="954864" y="2286450"/>
                    <a:pt x="954864" y="2270502"/>
                  </a:cubicBezTo>
                  <a:lnTo>
                    <a:pt x="954864" y="2223746"/>
                  </a:lnTo>
                  <a:lnTo>
                    <a:pt x="952742" y="1982389"/>
                  </a:lnTo>
                  <a:lnTo>
                    <a:pt x="952490" y="1982389"/>
                  </a:lnTo>
                  <a:lnTo>
                    <a:pt x="952490" y="1789258"/>
                  </a:lnTo>
                  <a:lnTo>
                    <a:pt x="0" y="1789258"/>
                  </a:lnTo>
                  <a:lnTo>
                    <a:pt x="0" y="1404998"/>
                  </a:ln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3900" b="1" dirty="0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-1" fmla="*/ 1114425 w 1527494"/>
                  <a:gd name="connsiteY0-2" fmla="*/ 1009863 h 1347679"/>
                  <a:gd name="connsiteX1-3" fmla="*/ 1527494 w 1527494"/>
                  <a:gd name="connsiteY1-4" fmla="*/ 1009863 h 1347679"/>
                  <a:gd name="connsiteX2-5" fmla="*/ 1527494 w 1527494"/>
                  <a:gd name="connsiteY2-6" fmla="*/ 1055770 h 1347679"/>
                  <a:gd name="connsiteX3-7" fmla="*/ 1527494 w 1527494"/>
                  <a:gd name="connsiteY3-8" fmla="*/ 1206371 h 1347679"/>
                  <a:gd name="connsiteX4-9" fmla="*/ 1527494 w 1527494"/>
                  <a:gd name="connsiteY4-10" fmla="*/ 1280640 h 1347679"/>
                  <a:gd name="connsiteX5-11" fmla="*/ 1497989 w 1527494"/>
                  <a:gd name="connsiteY5-12" fmla="*/ 1310145 h 1347679"/>
                  <a:gd name="connsiteX6-13" fmla="*/ 1468484 w 1527494"/>
                  <a:gd name="connsiteY6-14" fmla="*/ 1280640 h 1347679"/>
                  <a:gd name="connsiteX7-15" fmla="*/ 1468484 w 1527494"/>
                  <a:gd name="connsiteY7-16" fmla="*/ 1206371 h 1347679"/>
                  <a:gd name="connsiteX8-17" fmla="*/ 1468484 w 1527494"/>
                  <a:gd name="connsiteY8-18" fmla="*/ 1159543 h 1347679"/>
                  <a:gd name="connsiteX9-19" fmla="*/ 1438979 w 1527494"/>
                  <a:gd name="connsiteY9-20" fmla="*/ 1130039 h 1347679"/>
                  <a:gd name="connsiteX10-21" fmla="*/ 1409475 w 1527494"/>
                  <a:gd name="connsiteY10-22" fmla="*/ 1159543 h 1347679"/>
                  <a:gd name="connsiteX11-23" fmla="*/ 1409475 w 1527494"/>
                  <a:gd name="connsiteY11-24" fmla="*/ 1206371 h 1347679"/>
                  <a:gd name="connsiteX12-25" fmla="*/ 1409475 w 1527494"/>
                  <a:gd name="connsiteY12-26" fmla="*/ 1318174 h 1347679"/>
                  <a:gd name="connsiteX13-27" fmla="*/ 1379970 w 1527494"/>
                  <a:gd name="connsiteY13-28" fmla="*/ 1347679 h 1347679"/>
                  <a:gd name="connsiteX14-29" fmla="*/ 1350465 w 1527494"/>
                  <a:gd name="connsiteY14-30" fmla="*/ 1318174 h 1347679"/>
                  <a:gd name="connsiteX15-31" fmla="*/ 1350465 w 1527494"/>
                  <a:gd name="connsiteY15-32" fmla="*/ 1206371 h 1347679"/>
                  <a:gd name="connsiteX16-33" fmla="*/ 1350112 w 1527494"/>
                  <a:gd name="connsiteY16-34" fmla="*/ 1206371 h 1347679"/>
                  <a:gd name="connsiteX17-35" fmla="*/ 1348146 w 1527494"/>
                  <a:gd name="connsiteY17-36" fmla="*/ 1196633 h 1347679"/>
                  <a:gd name="connsiteX18-37" fmla="*/ 1320960 w 1527494"/>
                  <a:gd name="connsiteY18-38" fmla="*/ 1178613 h 1347679"/>
                  <a:gd name="connsiteX19-39" fmla="*/ 1293774 w 1527494"/>
                  <a:gd name="connsiteY19-40" fmla="*/ 1196633 h 1347679"/>
                  <a:gd name="connsiteX20-41" fmla="*/ 1291808 w 1527494"/>
                  <a:gd name="connsiteY20-42" fmla="*/ 1206371 h 1347679"/>
                  <a:gd name="connsiteX21-43" fmla="*/ 1291455 w 1527494"/>
                  <a:gd name="connsiteY21-44" fmla="*/ 1206371 h 1347679"/>
                  <a:gd name="connsiteX22-45" fmla="*/ 1291455 w 1527494"/>
                  <a:gd name="connsiteY22-46" fmla="*/ 1232065 h 1347679"/>
                  <a:gd name="connsiteX23-47" fmla="*/ 1261950 w 1527494"/>
                  <a:gd name="connsiteY23-48" fmla="*/ 1261569 h 1347679"/>
                  <a:gd name="connsiteX24-49" fmla="*/ 1232445 w 1527494"/>
                  <a:gd name="connsiteY24-50" fmla="*/ 1232065 h 1347679"/>
                  <a:gd name="connsiteX25-51" fmla="*/ 1232445 w 1527494"/>
                  <a:gd name="connsiteY25-52" fmla="*/ 1206371 h 1347679"/>
                  <a:gd name="connsiteX26-53" fmla="*/ 1232445 w 1527494"/>
                  <a:gd name="connsiteY26-54" fmla="*/ 1102703 h 1347679"/>
                  <a:gd name="connsiteX27-55" fmla="*/ 1202940 w 1527494"/>
                  <a:gd name="connsiteY27-56" fmla="*/ 1073198 h 1347679"/>
                  <a:gd name="connsiteX28-57" fmla="*/ 1173435 w 1527494"/>
                  <a:gd name="connsiteY28-58" fmla="*/ 1102703 h 1347679"/>
                  <a:gd name="connsiteX29-59" fmla="*/ 1173435 w 1527494"/>
                  <a:gd name="connsiteY29-60" fmla="*/ 1206371 h 1347679"/>
                  <a:gd name="connsiteX30-61" fmla="*/ 1173435 w 1527494"/>
                  <a:gd name="connsiteY30-62" fmla="*/ 1254144 h 1347679"/>
                  <a:gd name="connsiteX31-63" fmla="*/ 1143930 w 1527494"/>
                  <a:gd name="connsiteY31-64" fmla="*/ 1283648 h 1347679"/>
                  <a:gd name="connsiteX32-65" fmla="*/ 1114425 w 1527494"/>
                  <a:gd name="connsiteY32-66" fmla="*/ 1254144 h 1347679"/>
                  <a:gd name="connsiteX33-67" fmla="*/ 1114425 w 1527494"/>
                  <a:gd name="connsiteY33-68" fmla="*/ 1206371 h 1347679"/>
                  <a:gd name="connsiteX34-69" fmla="*/ 1114425 w 1527494"/>
                  <a:gd name="connsiteY34-70" fmla="*/ 1055770 h 1347679"/>
                  <a:gd name="connsiteX35-71" fmla="*/ 1114425 w 1527494"/>
                  <a:gd name="connsiteY35-72" fmla="*/ 1009863 h 1347679"/>
                  <a:gd name="connsiteX36-73" fmla="*/ 757200 w 1527494"/>
                  <a:gd name="connsiteY36-74" fmla="*/ 0 h 1347679"/>
                  <a:gd name="connsiteX37-75" fmla="*/ 1168907 w 1527494"/>
                  <a:gd name="connsiteY37-76" fmla="*/ 117206 h 1347679"/>
                  <a:gd name="connsiteX38-77" fmla="*/ 1435961 w 1527494"/>
                  <a:gd name="connsiteY38-78" fmla="*/ 475503 h 1347679"/>
                  <a:gd name="connsiteX39-79" fmla="*/ 1524283 w 1527494"/>
                  <a:gd name="connsiteY39-80" fmla="*/ 943543 h 1347679"/>
                  <a:gd name="connsiteX40-81" fmla="*/ 1526204 w 1527494"/>
                  <a:gd name="connsiteY40-82" fmla="*/ 1009862 h 1347679"/>
                  <a:gd name="connsiteX41-83" fmla="*/ 1111421 w 1527494"/>
                  <a:gd name="connsiteY41-84" fmla="*/ 1009862 h 1347679"/>
                  <a:gd name="connsiteX42-85" fmla="*/ 1108695 w 1527494"/>
                  <a:gd name="connsiteY42-86" fmla="*/ 952862 h 1347679"/>
                  <a:gd name="connsiteX43-87" fmla="*/ 1017785 w 1527494"/>
                  <a:gd name="connsiteY43-88" fmla="*/ 557845 h 1347679"/>
                  <a:gd name="connsiteX44-89" fmla="*/ 766843 w 1527494"/>
                  <a:gd name="connsiteY44-90" fmla="*/ 394645 h 1347679"/>
                  <a:gd name="connsiteX45-91" fmla="*/ 580288 w 1527494"/>
                  <a:gd name="connsiteY45-92" fmla="*/ 462150 h 1347679"/>
                  <a:gd name="connsiteX46-93" fmla="*/ 455930 w 1527494"/>
                  <a:gd name="connsiteY46-94" fmla="*/ 694339 h 1347679"/>
                  <a:gd name="connsiteX47-95" fmla="*/ 423730 w 1527494"/>
                  <a:gd name="connsiteY47-96" fmla="*/ 897225 h 1347679"/>
                  <a:gd name="connsiteX48-97" fmla="*/ 416761 w 1527494"/>
                  <a:gd name="connsiteY48-98" fmla="*/ 1009862 h 1347679"/>
                  <a:gd name="connsiteX49-99" fmla="*/ 363065 w 1527494"/>
                  <a:gd name="connsiteY49-100" fmla="*/ 1009862 h 1347679"/>
                  <a:gd name="connsiteX50-101" fmla="*/ 413069 w 1527494"/>
                  <a:gd name="connsiteY50-102" fmla="*/ 1009863 h 1347679"/>
                  <a:gd name="connsiteX51-103" fmla="*/ 413069 w 1527494"/>
                  <a:gd name="connsiteY51-104" fmla="*/ 1055770 h 1347679"/>
                  <a:gd name="connsiteX52-105" fmla="*/ 413069 w 1527494"/>
                  <a:gd name="connsiteY52-106" fmla="*/ 1206371 h 1347679"/>
                  <a:gd name="connsiteX53-107" fmla="*/ 413069 w 1527494"/>
                  <a:gd name="connsiteY53-108" fmla="*/ 1280640 h 1347679"/>
                  <a:gd name="connsiteX54-109" fmla="*/ 383564 w 1527494"/>
                  <a:gd name="connsiteY54-110" fmla="*/ 1310145 h 1347679"/>
                  <a:gd name="connsiteX55-111" fmla="*/ 354059 w 1527494"/>
                  <a:gd name="connsiteY55-112" fmla="*/ 1280640 h 1347679"/>
                  <a:gd name="connsiteX56-113" fmla="*/ 354059 w 1527494"/>
                  <a:gd name="connsiteY56-114" fmla="*/ 1206371 h 1347679"/>
                  <a:gd name="connsiteX57-115" fmla="*/ 354059 w 1527494"/>
                  <a:gd name="connsiteY57-116" fmla="*/ 1159543 h 1347679"/>
                  <a:gd name="connsiteX58-117" fmla="*/ 324554 w 1527494"/>
                  <a:gd name="connsiteY58-118" fmla="*/ 1130039 h 1347679"/>
                  <a:gd name="connsiteX59-119" fmla="*/ 295050 w 1527494"/>
                  <a:gd name="connsiteY59-120" fmla="*/ 1159543 h 1347679"/>
                  <a:gd name="connsiteX60-121" fmla="*/ 295050 w 1527494"/>
                  <a:gd name="connsiteY60-122" fmla="*/ 1206371 h 1347679"/>
                  <a:gd name="connsiteX61-123" fmla="*/ 295050 w 1527494"/>
                  <a:gd name="connsiteY61-124" fmla="*/ 1318174 h 1347679"/>
                  <a:gd name="connsiteX62-125" fmla="*/ 265545 w 1527494"/>
                  <a:gd name="connsiteY62-126" fmla="*/ 1347679 h 1347679"/>
                  <a:gd name="connsiteX63-127" fmla="*/ 236040 w 1527494"/>
                  <a:gd name="connsiteY63-128" fmla="*/ 1318174 h 1347679"/>
                  <a:gd name="connsiteX64-129" fmla="*/ 236040 w 1527494"/>
                  <a:gd name="connsiteY64-130" fmla="*/ 1206371 h 1347679"/>
                  <a:gd name="connsiteX65-131" fmla="*/ 235687 w 1527494"/>
                  <a:gd name="connsiteY65-132" fmla="*/ 1206371 h 1347679"/>
                  <a:gd name="connsiteX66-133" fmla="*/ 233721 w 1527494"/>
                  <a:gd name="connsiteY66-134" fmla="*/ 1196633 h 1347679"/>
                  <a:gd name="connsiteX67-135" fmla="*/ 206535 w 1527494"/>
                  <a:gd name="connsiteY67-136" fmla="*/ 1178613 h 1347679"/>
                  <a:gd name="connsiteX68-137" fmla="*/ 179349 w 1527494"/>
                  <a:gd name="connsiteY68-138" fmla="*/ 1196633 h 1347679"/>
                  <a:gd name="connsiteX69-139" fmla="*/ 177383 w 1527494"/>
                  <a:gd name="connsiteY69-140" fmla="*/ 1206371 h 1347679"/>
                  <a:gd name="connsiteX70-141" fmla="*/ 177030 w 1527494"/>
                  <a:gd name="connsiteY70-142" fmla="*/ 1206371 h 1347679"/>
                  <a:gd name="connsiteX71-143" fmla="*/ 177030 w 1527494"/>
                  <a:gd name="connsiteY71-144" fmla="*/ 1232065 h 1347679"/>
                  <a:gd name="connsiteX72-145" fmla="*/ 147525 w 1527494"/>
                  <a:gd name="connsiteY72-146" fmla="*/ 1261569 h 1347679"/>
                  <a:gd name="connsiteX73-147" fmla="*/ 118020 w 1527494"/>
                  <a:gd name="connsiteY73-148" fmla="*/ 1232065 h 1347679"/>
                  <a:gd name="connsiteX74-149" fmla="*/ 118020 w 1527494"/>
                  <a:gd name="connsiteY74-150" fmla="*/ 1206371 h 1347679"/>
                  <a:gd name="connsiteX75-151" fmla="*/ 118020 w 1527494"/>
                  <a:gd name="connsiteY75-152" fmla="*/ 1102703 h 1347679"/>
                  <a:gd name="connsiteX76-153" fmla="*/ 88515 w 1527494"/>
                  <a:gd name="connsiteY76-154" fmla="*/ 1073198 h 1347679"/>
                  <a:gd name="connsiteX77-155" fmla="*/ 59010 w 1527494"/>
                  <a:gd name="connsiteY77-156" fmla="*/ 1102703 h 1347679"/>
                  <a:gd name="connsiteX78-157" fmla="*/ 59010 w 1527494"/>
                  <a:gd name="connsiteY78-158" fmla="*/ 1206371 h 1347679"/>
                  <a:gd name="connsiteX79-159" fmla="*/ 59010 w 1527494"/>
                  <a:gd name="connsiteY79-160" fmla="*/ 1254144 h 1347679"/>
                  <a:gd name="connsiteX80-161" fmla="*/ 29505 w 1527494"/>
                  <a:gd name="connsiteY80-162" fmla="*/ 1283648 h 1347679"/>
                  <a:gd name="connsiteX81-163" fmla="*/ 0 w 1527494"/>
                  <a:gd name="connsiteY81-164" fmla="*/ 1254144 h 1347679"/>
                  <a:gd name="connsiteX82-165" fmla="*/ 0 w 1527494"/>
                  <a:gd name="connsiteY82-166" fmla="*/ 1206371 h 1347679"/>
                  <a:gd name="connsiteX83-167" fmla="*/ 0 w 1527494"/>
                  <a:gd name="connsiteY83-168" fmla="*/ 1055770 h 1347679"/>
                  <a:gd name="connsiteX84-169" fmla="*/ 0 w 1527494"/>
                  <a:gd name="connsiteY84-170" fmla="*/ 1009863 h 1347679"/>
                  <a:gd name="connsiteX85-171" fmla="*/ 198759 w 1527494"/>
                  <a:gd name="connsiteY85-172" fmla="*/ 1009863 h 1347679"/>
                  <a:gd name="connsiteX86-173" fmla="*/ 198759 w 1527494"/>
                  <a:gd name="connsiteY86-174" fmla="*/ 1009862 h 1347679"/>
                  <a:gd name="connsiteX87-175" fmla="*/ 1299 w 1527494"/>
                  <a:gd name="connsiteY87-176" fmla="*/ 1009862 h 1347679"/>
                  <a:gd name="connsiteX88-177" fmla="*/ 9172 w 1527494"/>
                  <a:gd name="connsiteY88-178" fmla="*/ 887860 h 1347679"/>
                  <a:gd name="connsiteX89-179" fmla="*/ 183035 w 1527494"/>
                  <a:gd name="connsiteY89-180" fmla="*/ 296726 h 1347679"/>
                  <a:gd name="connsiteX90-181" fmla="*/ 757200 w 1527494"/>
                  <a:gd name="connsiteY90-182" fmla="*/ 0 h 1347679"/>
                  <a:gd name="connsiteX0-183" fmla="*/ 1114425 w 1527494"/>
                  <a:gd name="connsiteY0-184" fmla="*/ 1009863 h 1347679"/>
                  <a:gd name="connsiteX1-185" fmla="*/ 1527494 w 1527494"/>
                  <a:gd name="connsiteY1-186" fmla="*/ 1009863 h 1347679"/>
                  <a:gd name="connsiteX2-187" fmla="*/ 1527494 w 1527494"/>
                  <a:gd name="connsiteY2-188" fmla="*/ 1055770 h 1347679"/>
                  <a:gd name="connsiteX3-189" fmla="*/ 1527494 w 1527494"/>
                  <a:gd name="connsiteY3-190" fmla="*/ 1206371 h 1347679"/>
                  <a:gd name="connsiteX4-191" fmla="*/ 1527494 w 1527494"/>
                  <a:gd name="connsiteY4-192" fmla="*/ 1280640 h 1347679"/>
                  <a:gd name="connsiteX5-193" fmla="*/ 1497989 w 1527494"/>
                  <a:gd name="connsiteY5-194" fmla="*/ 1310145 h 1347679"/>
                  <a:gd name="connsiteX6-195" fmla="*/ 1468484 w 1527494"/>
                  <a:gd name="connsiteY6-196" fmla="*/ 1280640 h 1347679"/>
                  <a:gd name="connsiteX7-197" fmla="*/ 1468484 w 1527494"/>
                  <a:gd name="connsiteY7-198" fmla="*/ 1206371 h 1347679"/>
                  <a:gd name="connsiteX8-199" fmla="*/ 1468484 w 1527494"/>
                  <a:gd name="connsiteY8-200" fmla="*/ 1159543 h 1347679"/>
                  <a:gd name="connsiteX9-201" fmla="*/ 1438979 w 1527494"/>
                  <a:gd name="connsiteY9-202" fmla="*/ 1130039 h 1347679"/>
                  <a:gd name="connsiteX10-203" fmla="*/ 1409475 w 1527494"/>
                  <a:gd name="connsiteY10-204" fmla="*/ 1159543 h 1347679"/>
                  <a:gd name="connsiteX11-205" fmla="*/ 1409475 w 1527494"/>
                  <a:gd name="connsiteY11-206" fmla="*/ 1206371 h 1347679"/>
                  <a:gd name="connsiteX12-207" fmla="*/ 1409475 w 1527494"/>
                  <a:gd name="connsiteY12-208" fmla="*/ 1318174 h 1347679"/>
                  <a:gd name="connsiteX13-209" fmla="*/ 1379970 w 1527494"/>
                  <a:gd name="connsiteY13-210" fmla="*/ 1347679 h 1347679"/>
                  <a:gd name="connsiteX14-211" fmla="*/ 1350465 w 1527494"/>
                  <a:gd name="connsiteY14-212" fmla="*/ 1318174 h 1347679"/>
                  <a:gd name="connsiteX15-213" fmla="*/ 1350465 w 1527494"/>
                  <a:gd name="connsiteY15-214" fmla="*/ 1206371 h 1347679"/>
                  <a:gd name="connsiteX16-215" fmla="*/ 1350112 w 1527494"/>
                  <a:gd name="connsiteY16-216" fmla="*/ 1206371 h 1347679"/>
                  <a:gd name="connsiteX17-217" fmla="*/ 1348146 w 1527494"/>
                  <a:gd name="connsiteY17-218" fmla="*/ 1196633 h 1347679"/>
                  <a:gd name="connsiteX18-219" fmla="*/ 1320960 w 1527494"/>
                  <a:gd name="connsiteY18-220" fmla="*/ 1178613 h 1347679"/>
                  <a:gd name="connsiteX19-221" fmla="*/ 1293774 w 1527494"/>
                  <a:gd name="connsiteY19-222" fmla="*/ 1196633 h 1347679"/>
                  <a:gd name="connsiteX20-223" fmla="*/ 1291808 w 1527494"/>
                  <a:gd name="connsiteY20-224" fmla="*/ 1206371 h 1347679"/>
                  <a:gd name="connsiteX21-225" fmla="*/ 1291455 w 1527494"/>
                  <a:gd name="connsiteY21-226" fmla="*/ 1206371 h 1347679"/>
                  <a:gd name="connsiteX22-227" fmla="*/ 1291455 w 1527494"/>
                  <a:gd name="connsiteY22-228" fmla="*/ 1232065 h 1347679"/>
                  <a:gd name="connsiteX23-229" fmla="*/ 1261950 w 1527494"/>
                  <a:gd name="connsiteY23-230" fmla="*/ 1261569 h 1347679"/>
                  <a:gd name="connsiteX24-231" fmla="*/ 1232445 w 1527494"/>
                  <a:gd name="connsiteY24-232" fmla="*/ 1232065 h 1347679"/>
                  <a:gd name="connsiteX25-233" fmla="*/ 1232445 w 1527494"/>
                  <a:gd name="connsiteY25-234" fmla="*/ 1206371 h 1347679"/>
                  <a:gd name="connsiteX26-235" fmla="*/ 1232445 w 1527494"/>
                  <a:gd name="connsiteY26-236" fmla="*/ 1102703 h 1347679"/>
                  <a:gd name="connsiteX27-237" fmla="*/ 1202940 w 1527494"/>
                  <a:gd name="connsiteY27-238" fmla="*/ 1073198 h 1347679"/>
                  <a:gd name="connsiteX28-239" fmla="*/ 1173435 w 1527494"/>
                  <a:gd name="connsiteY28-240" fmla="*/ 1102703 h 1347679"/>
                  <a:gd name="connsiteX29-241" fmla="*/ 1173435 w 1527494"/>
                  <a:gd name="connsiteY29-242" fmla="*/ 1206371 h 1347679"/>
                  <a:gd name="connsiteX30-243" fmla="*/ 1173435 w 1527494"/>
                  <a:gd name="connsiteY30-244" fmla="*/ 1254144 h 1347679"/>
                  <a:gd name="connsiteX31-245" fmla="*/ 1143930 w 1527494"/>
                  <a:gd name="connsiteY31-246" fmla="*/ 1283648 h 1347679"/>
                  <a:gd name="connsiteX32-247" fmla="*/ 1114425 w 1527494"/>
                  <a:gd name="connsiteY32-248" fmla="*/ 1254144 h 1347679"/>
                  <a:gd name="connsiteX33-249" fmla="*/ 1114425 w 1527494"/>
                  <a:gd name="connsiteY33-250" fmla="*/ 1206371 h 1347679"/>
                  <a:gd name="connsiteX34-251" fmla="*/ 1114425 w 1527494"/>
                  <a:gd name="connsiteY34-252" fmla="*/ 1055770 h 1347679"/>
                  <a:gd name="connsiteX35-253" fmla="*/ 1114425 w 1527494"/>
                  <a:gd name="connsiteY35-254" fmla="*/ 1009863 h 1347679"/>
                  <a:gd name="connsiteX36-255" fmla="*/ 757200 w 1527494"/>
                  <a:gd name="connsiteY36-256" fmla="*/ 0 h 1347679"/>
                  <a:gd name="connsiteX37-257" fmla="*/ 1168907 w 1527494"/>
                  <a:gd name="connsiteY37-258" fmla="*/ 117206 h 1347679"/>
                  <a:gd name="connsiteX38-259" fmla="*/ 1435961 w 1527494"/>
                  <a:gd name="connsiteY38-260" fmla="*/ 475503 h 1347679"/>
                  <a:gd name="connsiteX39-261" fmla="*/ 1524283 w 1527494"/>
                  <a:gd name="connsiteY39-262" fmla="*/ 943543 h 1347679"/>
                  <a:gd name="connsiteX40-263" fmla="*/ 1526204 w 1527494"/>
                  <a:gd name="connsiteY40-264" fmla="*/ 1009862 h 1347679"/>
                  <a:gd name="connsiteX41-265" fmla="*/ 1111421 w 1527494"/>
                  <a:gd name="connsiteY41-266" fmla="*/ 1009862 h 1347679"/>
                  <a:gd name="connsiteX42-267" fmla="*/ 1108695 w 1527494"/>
                  <a:gd name="connsiteY42-268" fmla="*/ 952862 h 1347679"/>
                  <a:gd name="connsiteX43-269" fmla="*/ 1017785 w 1527494"/>
                  <a:gd name="connsiteY43-270" fmla="*/ 557845 h 1347679"/>
                  <a:gd name="connsiteX44-271" fmla="*/ 766843 w 1527494"/>
                  <a:gd name="connsiteY44-272" fmla="*/ 394645 h 1347679"/>
                  <a:gd name="connsiteX45-273" fmla="*/ 580288 w 1527494"/>
                  <a:gd name="connsiteY45-274" fmla="*/ 462150 h 1347679"/>
                  <a:gd name="connsiteX46-275" fmla="*/ 455930 w 1527494"/>
                  <a:gd name="connsiteY46-276" fmla="*/ 694339 h 1347679"/>
                  <a:gd name="connsiteX47-277" fmla="*/ 423730 w 1527494"/>
                  <a:gd name="connsiteY47-278" fmla="*/ 897225 h 1347679"/>
                  <a:gd name="connsiteX48-279" fmla="*/ 416761 w 1527494"/>
                  <a:gd name="connsiteY48-280" fmla="*/ 1009862 h 1347679"/>
                  <a:gd name="connsiteX49-281" fmla="*/ 413069 w 1527494"/>
                  <a:gd name="connsiteY49-282" fmla="*/ 1009863 h 1347679"/>
                  <a:gd name="connsiteX50-283" fmla="*/ 413069 w 1527494"/>
                  <a:gd name="connsiteY50-284" fmla="*/ 1055770 h 1347679"/>
                  <a:gd name="connsiteX51-285" fmla="*/ 413069 w 1527494"/>
                  <a:gd name="connsiteY51-286" fmla="*/ 1206371 h 1347679"/>
                  <a:gd name="connsiteX52-287" fmla="*/ 413069 w 1527494"/>
                  <a:gd name="connsiteY52-288" fmla="*/ 1280640 h 1347679"/>
                  <a:gd name="connsiteX53-289" fmla="*/ 383564 w 1527494"/>
                  <a:gd name="connsiteY53-290" fmla="*/ 1310145 h 1347679"/>
                  <a:gd name="connsiteX54-291" fmla="*/ 354059 w 1527494"/>
                  <a:gd name="connsiteY54-292" fmla="*/ 1280640 h 1347679"/>
                  <a:gd name="connsiteX55-293" fmla="*/ 354059 w 1527494"/>
                  <a:gd name="connsiteY55-294" fmla="*/ 1206371 h 1347679"/>
                  <a:gd name="connsiteX56-295" fmla="*/ 354059 w 1527494"/>
                  <a:gd name="connsiteY56-296" fmla="*/ 1159543 h 1347679"/>
                  <a:gd name="connsiteX57-297" fmla="*/ 324554 w 1527494"/>
                  <a:gd name="connsiteY57-298" fmla="*/ 1130039 h 1347679"/>
                  <a:gd name="connsiteX58-299" fmla="*/ 295050 w 1527494"/>
                  <a:gd name="connsiteY58-300" fmla="*/ 1159543 h 1347679"/>
                  <a:gd name="connsiteX59-301" fmla="*/ 295050 w 1527494"/>
                  <a:gd name="connsiteY59-302" fmla="*/ 1206371 h 1347679"/>
                  <a:gd name="connsiteX60-303" fmla="*/ 295050 w 1527494"/>
                  <a:gd name="connsiteY60-304" fmla="*/ 1318174 h 1347679"/>
                  <a:gd name="connsiteX61-305" fmla="*/ 265545 w 1527494"/>
                  <a:gd name="connsiteY61-306" fmla="*/ 1347679 h 1347679"/>
                  <a:gd name="connsiteX62-307" fmla="*/ 236040 w 1527494"/>
                  <a:gd name="connsiteY62-308" fmla="*/ 1318174 h 1347679"/>
                  <a:gd name="connsiteX63-309" fmla="*/ 236040 w 1527494"/>
                  <a:gd name="connsiteY63-310" fmla="*/ 1206371 h 1347679"/>
                  <a:gd name="connsiteX64-311" fmla="*/ 235687 w 1527494"/>
                  <a:gd name="connsiteY64-312" fmla="*/ 1206371 h 1347679"/>
                  <a:gd name="connsiteX65-313" fmla="*/ 233721 w 1527494"/>
                  <a:gd name="connsiteY65-314" fmla="*/ 1196633 h 1347679"/>
                  <a:gd name="connsiteX66-315" fmla="*/ 206535 w 1527494"/>
                  <a:gd name="connsiteY66-316" fmla="*/ 1178613 h 1347679"/>
                  <a:gd name="connsiteX67-317" fmla="*/ 179349 w 1527494"/>
                  <a:gd name="connsiteY67-318" fmla="*/ 1196633 h 1347679"/>
                  <a:gd name="connsiteX68-319" fmla="*/ 177383 w 1527494"/>
                  <a:gd name="connsiteY68-320" fmla="*/ 1206371 h 1347679"/>
                  <a:gd name="connsiteX69-321" fmla="*/ 177030 w 1527494"/>
                  <a:gd name="connsiteY69-322" fmla="*/ 1206371 h 1347679"/>
                  <a:gd name="connsiteX70-323" fmla="*/ 177030 w 1527494"/>
                  <a:gd name="connsiteY70-324" fmla="*/ 1232065 h 1347679"/>
                  <a:gd name="connsiteX71-325" fmla="*/ 147525 w 1527494"/>
                  <a:gd name="connsiteY71-326" fmla="*/ 1261569 h 1347679"/>
                  <a:gd name="connsiteX72-327" fmla="*/ 118020 w 1527494"/>
                  <a:gd name="connsiteY72-328" fmla="*/ 1232065 h 1347679"/>
                  <a:gd name="connsiteX73-329" fmla="*/ 118020 w 1527494"/>
                  <a:gd name="connsiteY73-330" fmla="*/ 1206371 h 1347679"/>
                  <a:gd name="connsiteX74-331" fmla="*/ 118020 w 1527494"/>
                  <a:gd name="connsiteY74-332" fmla="*/ 1102703 h 1347679"/>
                  <a:gd name="connsiteX75-333" fmla="*/ 88515 w 1527494"/>
                  <a:gd name="connsiteY75-334" fmla="*/ 1073198 h 1347679"/>
                  <a:gd name="connsiteX76-335" fmla="*/ 59010 w 1527494"/>
                  <a:gd name="connsiteY76-336" fmla="*/ 1102703 h 1347679"/>
                  <a:gd name="connsiteX77-337" fmla="*/ 59010 w 1527494"/>
                  <a:gd name="connsiteY77-338" fmla="*/ 1206371 h 1347679"/>
                  <a:gd name="connsiteX78-339" fmla="*/ 59010 w 1527494"/>
                  <a:gd name="connsiteY78-340" fmla="*/ 1254144 h 1347679"/>
                  <a:gd name="connsiteX79-341" fmla="*/ 29505 w 1527494"/>
                  <a:gd name="connsiteY79-342" fmla="*/ 1283648 h 1347679"/>
                  <a:gd name="connsiteX80-343" fmla="*/ 0 w 1527494"/>
                  <a:gd name="connsiteY80-344" fmla="*/ 1254144 h 1347679"/>
                  <a:gd name="connsiteX81-345" fmla="*/ 0 w 1527494"/>
                  <a:gd name="connsiteY81-346" fmla="*/ 1206371 h 1347679"/>
                  <a:gd name="connsiteX82-347" fmla="*/ 0 w 1527494"/>
                  <a:gd name="connsiteY82-348" fmla="*/ 1055770 h 1347679"/>
                  <a:gd name="connsiteX83-349" fmla="*/ 0 w 1527494"/>
                  <a:gd name="connsiteY83-350" fmla="*/ 1009863 h 1347679"/>
                  <a:gd name="connsiteX84-351" fmla="*/ 198759 w 1527494"/>
                  <a:gd name="connsiteY84-352" fmla="*/ 1009863 h 1347679"/>
                  <a:gd name="connsiteX85-353" fmla="*/ 198759 w 1527494"/>
                  <a:gd name="connsiteY85-354" fmla="*/ 1009862 h 1347679"/>
                  <a:gd name="connsiteX86-355" fmla="*/ 1299 w 1527494"/>
                  <a:gd name="connsiteY86-356" fmla="*/ 1009862 h 1347679"/>
                  <a:gd name="connsiteX87-357" fmla="*/ 9172 w 1527494"/>
                  <a:gd name="connsiteY87-358" fmla="*/ 887860 h 1347679"/>
                  <a:gd name="connsiteX88-359" fmla="*/ 183035 w 1527494"/>
                  <a:gd name="connsiteY88-360" fmla="*/ 296726 h 1347679"/>
                  <a:gd name="connsiteX89-361" fmla="*/ 757200 w 1527494"/>
                  <a:gd name="connsiteY89-362" fmla="*/ 0 h 1347679"/>
                  <a:gd name="connsiteX0-363" fmla="*/ 1114425 w 1527494"/>
                  <a:gd name="connsiteY0-364" fmla="*/ 1009863 h 1347679"/>
                  <a:gd name="connsiteX1-365" fmla="*/ 1527494 w 1527494"/>
                  <a:gd name="connsiteY1-366" fmla="*/ 1009863 h 1347679"/>
                  <a:gd name="connsiteX2-367" fmla="*/ 1527494 w 1527494"/>
                  <a:gd name="connsiteY2-368" fmla="*/ 1055770 h 1347679"/>
                  <a:gd name="connsiteX3-369" fmla="*/ 1527494 w 1527494"/>
                  <a:gd name="connsiteY3-370" fmla="*/ 1206371 h 1347679"/>
                  <a:gd name="connsiteX4-371" fmla="*/ 1527494 w 1527494"/>
                  <a:gd name="connsiteY4-372" fmla="*/ 1280640 h 1347679"/>
                  <a:gd name="connsiteX5-373" fmla="*/ 1497989 w 1527494"/>
                  <a:gd name="connsiteY5-374" fmla="*/ 1310145 h 1347679"/>
                  <a:gd name="connsiteX6-375" fmla="*/ 1468484 w 1527494"/>
                  <a:gd name="connsiteY6-376" fmla="*/ 1280640 h 1347679"/>
                  <a:gd name="connsiteX7-377" fmla="*/ 1468484 w 1527494"/>
                  <a:gd name="connsiteY7-378" fmla="*/ 1206371 h 1347679"/>
                  <a:gd name="connsiteX8-379" fmla="*/ 1468484 w 1527494"/>
                  <a:gd name="connsiteY8-380" fmla="*/ 1159543 h 1347679"/>
                  <a:gd name="connsiteX9-381" fmla="*/ 1438979 w 1527494"/>
                  <a:gd name="connsiteY9-382" fmla="*/ 1130039 h 1347679"/>
                  <a:gd name="connsiteX10-383" fmla="*/ 1409475 w 1527494"/>
                  <a:gd name="connsiteY10-384" fmla="*/ 1159543 h 1347679"/>
                  <a:gd name="connsiteX11-385" fmla="*/ 1409475 w 1527494"/>
                  <a:gd name="connsiteY11-386" fmla="*/ 1206371 h 1347679"/>
                  <a:gd name="connsiteX12-387" fmla="*/ 1409475 w 1527494"/>
                  <a:gd name="connsiteY12-388" fmla="*/ 1318174 h 1347679"/>
                  <a:gd name="connsiteX13-389" fmla="*/ 1379970 w 1527494"/>
                  <a:gd name="connsiteY13-390" fmla="*/ 1347679 h 1347679"/>
                  <a:gd name="connsiteX14-391" fmla="*/ 1350465 w 1527494"/>
                  <a:gd name="connsiteY14-392" fmla="*/ 1318174 h 1347679"/>
                  <a:gd name="connsiteX15-393" fmla="*/ 1350465 w 1527494"/>
                  <a:gd name="connsiteY15-394" fmla="*/ 1206371 h 1347679"/>
                  <a:gd name="connsiteX16-395" fmla="*/ 1350112 w 1527494"/>
                  <a:gd name="connsiteY16-396" fmla="*/ 1206371 h 1347679"/>
                  <a:gd name="connsiteX17-397" fmla="*/ 1348146 w 1527494"/>
                  <a:gd name="connsiteY17-398" fmla="*/ 1196633 h 1347679"/>
                  <a:gd name="connsiteX18-399" fmla="*/ 1320960 w 1527494"/>
                  <a:gd name="connsiteY18-400" fmla="*/ 1178613 h 1347679"/>
                  <a:gd name="connsiteX19-401" fmla="*/ 1293774 w 1527494"/>
                  <a:gd name="connsiteY19-402" fmla="*/ 1196633 h 1347679"/>
                  <a:gd name="connsiteX20-403" fmla="*/ 1291808 w 1527494"/>
                  <a:gd name="connsiteY20-404" fmla="*/ 1206371 h 1347679"/>
                  <a:gd name="connsiteX21-405" fmla="*/ 1291455 w 1527494"/>
                  <a:gd name="connsiteY21-406" fmla="*/ 1206371 h 1347679"/>
                  <a:gd name="connsiteX22-407" fmla="*/ 1291455 w 1527494"/>
                  <a:gd name="connsiteY22-408" fmla="*/ 1232065 h 1347679"/>
                  <a:gd name="connsiteX23-409" fmla="*/ 1261950 w 1527494"/>
                  <a:gd name="connsiteY23-410" fmla="*/ 1261569 h 1347679"/>
                  <a:gd name="connsiteX24-411" fmla="*/ 1232445 w 1527494"/>
                  <a:gd name="connsiteY24-412" fmla="*/ 1232065 h 1347679"/>
                  <a:gd name="connsiteX25-413" fmla="*/ 1232445 w 1527494"/>
                  <a:gd name="connsiteY25-414" fmla="*/ 1206371 h 1347679"/>
                  <a:gd name="connsiteX26-415" fmla="*/ 1232445 w 1527494"/>
                  <a:gd name="connsiteY26-416" fmla="*/ 1102703 h 1347679"/>
                  <a:gd name="connsiteX27-417" fmla="*/ 1202940 w 1527494"/>
                  <a:gd name="connsiteY27-418" fmla="*/ 1073198 h 1347679"/>
                  <a:gd name="connsiteX28-419" fmla="*/ 1173435 w 1527494"/>
                  <a:gd name="connsiteY28-420" fmla="*/ 1102703 h 1347679"/>
                  <a:gd name="connsiteX29-421" fmla="*/ 1173435 w 1527494"/>
                  <a:gd name="connsiteY29-422" fmla="*/ 1206371 h 1347679"/>
                  <a:gd name="connsiteX30-423" fmla="*/ 1173435 w 1527494"/>
                  <a:gd name="connsiteY30-424" fmla="*/ 1254144 h 1347679"/>
                  <a:gd name="connsiteX31-425" fmla="*/ 1143930 w 1527494"/>
                  <a:gd name="connsiteY31-426" fmla="*/ 1283648 h 1347679"/>
                  <a:gd name="connsiteX32-427" fmla="*/ 1114425 w 1527494"/>
                  <a:gd name="connsiteY32-428" fmla="*/ 1254144 h 1347679"/>
                  <a:gd name="connsiteX33-429" fmla="*/ 1114425 w 1527494"/>
                  <a:gd name="connsiteY33-430" fmla="*/ 1206371 h 1347679"/>
                  <a:gd name="connsiteX34-431" fmla="*/ 1114425 w 1527494"/>
                  <a:gd name="connsiteY34-432" fmla="*/ 1055770 h 1347679"/>
                  <a:gd name="connsiteX35-433" fmla="*/ 1114425 w 1527494"/>
                  <a:gd name="connsiteY35-434" fmla="*/ 1009863 h 1347679"/>
                  <a:gd name="connsiteX36-435" fmla="*/ 757200 w 1527494"/>
                  <a:gd name="connsiteY36-436" fmla="*/ 0 h 1347679"/>
                  <a:gd name="connsiteX37-437" fmla="*/ 1168907 w 1527494"/>
                  <a:gd name="connsiteY37-438" fmla="*/ 117206 h 1347679"/>
                  <a:gd name="connsiteX38-439" fmla="*/ 1435961 w 1527494"/>
                  <a:gd name="connsiteY38-440" fmla="*/ 475503 h 1347679"/>
                  <a:gd name="connsiteX39-441" fmla="*/ 1524283 w 1527494"/>
                  <a:gd name="connsiteY39-442" fmla="*/ 943543 h 1347679"/>
                  <a:gd name="connsiteX40-443" fmla="*/ 1526204 w 1527494"/>
                  <a:gd name="connsiteY40-444" fmla="*/ 1009862 h 1347679"/>
                  <a:gd name="connsiteX41-445" fmla="*/ 1111421 w 1527494"/>
                  <a:gd name="connsiteY41-446" fmla="*/ 1009862 h 1347679"/>
                  <a:gd name="connsiteX42-447" fmla="*/ 1108695 w 1527494"/>
                  <a:gd name="connsiteY42-448" fmla="*/ 952862 h 1347679"/>
                  <a:gd name="connsiteX43-449" fmla="*/ 1017785 w 1527494"/>
                  <a:gd name="connsiteY43-450" fmla="*/ 557845 h 1347679"/>
                  <a:gd name="connsiteX44-451" fmla="*/ 766843 w 1527494"/>
                  <a:gd name="connsiteY44-452" fmla="*/ 394645 h 1347679"/>
                  <a:gd name="connsiteX45-453" fmla="*/ 580288 w 1527494"/>
                  <a:gd name="connsiteY45-454" fmla="*/ 462150 h 1347679"/>
                  <a:gd name="connsiteX46-455" fmla="*/ 455930 w 1527494"/>
                  <a:gd name="connsiteY46-456" fmla="*/ 694339 h 1347679"/>
                  <a:gd name="connsiteX47-457" fmla="*/ 423730 w 1527494"/>
                  <a:gd name="connsiteY47-458" fmla="*/ 897225 h 1347679"/>
                  <a:gd name="connsiteX48-459" fmla="*/ 416761 w 1527494"/>
                  <a:gd name="connsiteY48-460" fmla="*/ 1009862 h 1347679"/>
                  <a:gd name="connsiteX49-461" fmla="*/ 413069 w 1527494"/>
                  <a:gd name="connsiteY49-462" fmla="*/ 1055770 h 1347679"/>
                  <a:gd name="connsiteX50-463" fmla="*/ 413069 w 1527494"/>
                  <a:gd name="connsiteY50-464" fmla="*/ 1206371 h 1347679"/>
                  <a:gd name="connsiteX51-465" fmla="*/ 413069 w 1527494"/>
                  <a:gd name="connsiteY51-466" fmla="*/ 1280640 h 1347679"/>
                  <a:gd name="connsiteX52-467" fmla="*/ 383564 w 1527494"/>
                  <a:gd name="connsiteY52-468" fmla="*/ 1310145 h 1347679"/>
                  <a:gd name="connsiteX53-469" fmla="*/ 354059 w 1527494"/>
                  <a:gd name="connsiteY53-470" fmla="*/ 1280640 h 1347679"/>
                  <a:gd name="connsiteX54-471" fmla="*/ 354059 w 1527494"/>
                  <a:gd name="connsiteY54-472" fmla="*/ 1206371 h 1347679"/>
                  <a:gd name="connsiteX55-473" fmla="*/ 354059 w 1527494"/>
                  <a:gd name="connsiteY55-474" fmla="*/ 1159543 h 1347679"/>
                  <a:gd name="connsiteX56-475" fmla="*/ 324554 w 1527494"/>
                  <a:gd name="connsiteY56-476" fmla="*/ 1130039 h 1347679"/>
                  <a:gd name="connsiteX57-477" fmla="*/ 295050 w 1527494"/>
                  <a:gd name="connsiteY57-478" fmla="*/ 1159543 h 1347679"/>
                  <a:gd name="connsiteX58-479" fmla="*/ 295050 w 1527494"/>
                  <a:gd name="connsiteY58-480" fmla="*/ 1206371 h 1347679"/>
                  <a:gd name="connsiteX59-481" fmla="*/ 295050 w 1527494"/>
                  <a:gd name="connsiteY59-482" fmla="*/ 1318174 h 1347679"/>
                  <a:gd name="connsiteX60-483" fmla="*/ 265545 w 1527494"/>
                  <a:gd name="connsiteY60-484" fmla="*/ 1347679 h 1347679"/>
                  <a:gd name="connsiteX61-485" fmla="*/ 236040 w 1527494"/>
                  <a:gd name="connsiteY61-486" fmla="*/ 1318174 h 1347679"/>
                  <a:gd name="connsiteX62-487" fmla="*/ 236040 w 1527494"/>
                  <a:gd name="connsiteY62-488" fmla="*/ 1206371 h 1347679"/>
                  <a:gd name="connsiteX63-489" fmla="*/ 235687 w 1527494"/>
                  <a:gd name="connsiteY63-490" fmla="*/ 1206371 h 1347679"/>
                  <a:gd name="connsiteX64-491" fmla="*/ 233721 w 1527494"/>
                  <a:gd name="connsiteY64-492" fmla="*/ 1196633 h 1347679"/>
                  <a:gd name="connsiteX65-493" fmla="*/ 206535 w 1527494"/>
                  <a:gd name="connsiteY65-494" fmla="*/ 1178613 h 1347679"/>
                  <a:gd name="connsiteX66-495" fmla="*/ 179349 w 1527494"/>
                  <a:gd name="connsiteY66-496" fmla="*/ 1196633 h 1347679"/>
                  <a:gd name="connsiteX67-497" fmla="*/ 177383 w 1527494"/>
                  <a:gd name="connsiteY67-498" fmla="*/ 1206371 h 1347679"/>
                  <a:gd name="connsiteX68-499" fmla="*/ 177030 w 1527494"/>
                  <a:gd name="connsiteY68-500" fmla="*/ 1206371 h 1347679"/>
                  <a:gd name="connsiteX69-501" fmla="*/ 177030 w 1527494"/>
                  <a:gd name="connsiteY69-502" fmla="*/ 1232065 h 1347679"/>
                  <a:gd name="connsiteX70-503" fmla="*/ 147525 w 1527494"/>
                  <a:gd name="connsiteY70-504" fmla="*/ 1261569 h 1347679"/>
                  <a:gd name="connsiteX71-505" fmla="*/ 118020 w 1527494"/>
                  <a:gd name="connsiteY71-506" fmla="*/ 1232065 h 1347679"/>
                  <a:gd name="connsiteX72-507" fmla="*/ 118020 w 1527494"/>
                  <a:gd name="connsiteY72-508" fmla="*/ 1206371 h 1347679"/>
                  <a:gd name="connsiteX73-509" fmla="*/ 118020 w 1527494"/>
                  <a:gd name="connsiteY73-510" fmla="*/ 1102703 h 1347679"/>
                  <a:gd name="connsiteX74-511" fmla="*/ 88515 w 1527494"/>
                  <a:gd name="connsiteY74-512" fmla="*/ 1073198 h 1347679"/>
                  <a:gd name="connsiteX75-513" fmla="*/ 59010 w 1527494"/>
                  <a:gd name="connsiteY75-514" fmla="*/ 1102703 h 1347679"/>
                  <a:gd name="connsiteX76-515" fmla="*/ 59010 w 1527494"/>
                  <a:gd name="connsiteY76-516" fmla="*/ 1206371 h 1347679"/>
                  <a:gd name="connsiteX77-517" fmla="*/ 59010 w 1527494"/>
                  <a:gd name="connsiteY77-518" fmla="*/ 1254144 h 1347679"/>
                  <a:gd name="connsiteX78-519" fmla="*/ 29505 w 1527494"/>
                  <a:gd name="connsiteY78-520" fmla="*/ 1283648 h 1347679"/>
                  <a:gd name="connsiteX79-521" fmla="*/ 0 w 1527494"/>
                  <a:gd name="connsiteY79-522" fmla="*/ 1254144 h 1347679"/>
                  <a:gd name="connsiteX80-523" fmla="*/ 0 w 1527494"/>
                  <a:gd name="connsiteY80-524" fmla="*/ 1206371 h 1347679"/>
                  <a:gd name="connsiteX81-525" fmla="*/ 0 w 1527494"/>
                  <a:gd name="connsiteY81-526" fmla="*/ 1055770 h 1347679"/>
                  <a:gd name="connsiteX82-527" fmla="*/ 0 w 1527494"/>
                  <a:gd name="connsiteY82-528" fmla="*/ 1009863 h 1347679"/>
                  <a:gd name="connsiteX83-529" fmla="*/ 198759 w 1527494"/>
                  <a:gd name="connsiteY83-530" fmla="*/ 1009863 h 1347679"/>
                  <a:gd name="connsiteX84-531" fmla="*/ 198759 w 1527494"/>
                  <a:gd name="connsiteY84-532" fmla="*/ 1009862 h 1347679"/>
                  <a:gd name="connsiteX85-533" fmla="*/ 1299 w 1527494"/>
                  <a:gd name="connsiteY85-534" fmla="*/ 1009862 h 1347679"/>
                  <a:gd name="connsiteX86-535" fmla="*/ 9172 w 1527494"/>
                  <a:gd name="connsiteY86-536" fmla="*/ 887860 h 1347679"/>
                  <a:gd name="connsiteX87-537" fmla="*/ 183035 w 1527494"/>
                  <a:gd name="connsiteY87-538" fmla="*/ 296726 h 1347679"/>
                  <a:gd name="connsiteX88-539" fmla="*/ 757200 w 1527494"/>
                  <a:gd name="connsiteY88-540" fmla="*/ 0 h 1347679"/>
                  <a:gd name="connsiteX0-541" fmla="*/ 1114425 w 1527494"/>
                  <a:gd name="connsiteY0-542" fmla="*/ 1009863 h 1347679"/>
                  <a:gd name="connsiteX1-543" fmla="*/ 1527494 w 1527494"/>
                  <a:gd name="connsiteY1-544" fmla="*/ 1009863 h 1347679"/>
                  <a:gd name="connsiteX2-545" fmla="*/ 1527494 w 1527494"/>
                  <a:gd name="connsiteY2-546" fmla="*/ 1055770 h 1347679"/>
                  <a:gd name="connsiteX3-547" fmla="*/ 1527494 w 1527494"/>
                  <a:gd name="connsiteY3-548" fmla="*/ 1206371 h 1347679"/>
                  <a:gd name="connsiteX4-549" fmla="*/ 1527494 w 1527494"/>
                  <a:gd name="connsiteY4-550" fmla="*/ 1280640 h 1347679"/>
                  <a:gd name="connsiteX5-551" fmla="*/ 1497989 w 1527494"/>
                  <a:gd name="connsiteY5-552" fmla="*/ 1310145 h 1347679"/>
                  <a:gd name="connsiteX6-553" fmla="*/ 1468484 w 1527494"/>
                  <a:gd name="connsiteY6-554" fmla="*/ 1280640 h 1347679"/>
                  <a:gd name="connsiteX7-555" fmla="*/ 1468484 w 1527494"/>
                  <a:gd name="connsiteY7-556" fmla="*/ 1206371 h 1347679"/>
                  <a:gd name="connsiteX8-557" fmla="*/ 1468484 w 1527494"/>
                  <a:gd name="connsiteY8-558" fmla="*/ 1159543 h 1347679"/>
                  <a:gd name="connsiteX9-559" fmla="*/ 1438979 w 1527494"/>
                  <a:gd name="connsiteY9-560" fmla="*/ 1130039 h 1347679"/>
                  <a:gd name="connsiteX10-561" fmla="*/ 1409475 w 1527494"/>
                  <a:gd name="connsiteY10-562" fmla="*/ 1159543 h 1347679"/>
                  <a:gd name="connsiteX11-563" fmla="*/ 1409475 w 1527494"/>
                  <a:gd name="connsiteY11-564" fmla="*/ 1206371 h 1347679"/>
                  <a:gd name="connsiteX12-565" fmla="*/ 1409475 w 1527494"/>
                  <a:gd name="connsiteY12-566" fmla="*/ 1318174 h 1347679"/>
                  <a:gd name="connsiteX13-567" fmla="*/ 1379970 w 1527494"/>
                  <a:gd name="connsiteY13-568" fmla="*/ 1347679 h 1347679"/>
                  <a:gd name="connsiteX14-569" fmla="*/ 1350465 w 1527494"/>
                  <a:gd name="connsiteY14-570" fmla="*/ 1318174 h 1347679"/>
                  <a:gd name="connsiteX15-571" fmla="*/ 1350465 w 1527494"/>
                  <a:gd name="connsiteY15-572" fmla="*/ 1206371 h 1347679"/>
                  <a:gd name="connsiteX16-573" fmla="*/ 1350112 w 1527494"/>
                  <a:gd name="connsiteY16-574" fmla="*/ 1206371 h 1347679"/>
                  <a:gd name="connsiteX17-575" fmla="*/ 1348146 w 1527494"/>
                  <a:gd name="connsiteY17-576" fmla="*/ 1196633 h 1347679"/>
                  <a:gd name="connsiteX18-577" fmla="*/ 1320960 w 1527494"/>
                  <a:gd name="connsiteY18-578" fmla="*/ 1178613 h 1347679"/>
                  <a:gd name="connsiteX19-579" fmla="*/ 1293774 w 1527494"/>
                  <a:gd name="connsiteY19-580" fmla="*/ 1196633 h 1347679"/>
                  <a:gd name="connsiteX20-581" fmla="*/ 1291808 w 1527494"/>
                  <a:gd name="connsiteY20-582" fmla="*/ 1206371 h 1347679"/>
                  <a:gd name="connsiteX21-583" fmla="*/ 1291455 w 1527494"/>
                  <a:gd name="connsiteY21-584" fmla="*/ 1206371 h 1347679"/>
                  <a:gd name="connsiteX22-585" fmla="*/ 1291455 w 1527494"/>
                  <a:gd name="connsiteY22-586" fmla="*/ 1232065 h 1347679"/>
                  <a:gd name="connsiteX23-587" fmla="*/ 1261950 w 1527494"/>
                  <a:gd name="connsiteY23-588" fmla="*/ 1261569 h 1347679"/>
                  <a:gd name="connsiteX24-589" fmla="*/ 1232445 w 1527494"/>
                  <a:gd name="connsiteY24-590" fmla="*/ 1232065 h 1347679"/>
                  <a:gd name="connsiteX25-591" fmla="*/ 1232445 w 1527494"/>
                  <a:gd name="connsiteY25-592" fmla="*/ 1206371 h 1347679"/>
                  <a:gd name="connsiteX26-593" fmla="*/ 1232445 w 1527494"/>
                  <a:gd name="connsiteY26-594" fmla="*/ 1102703 h 1347679"/>
                  <a:gd name="connsiteX27-595" fmla="*/ 1202940 w 1527494"/>
                  <a:gd name="connsiteY27-596" fmla="*/ 1073198 h 1347679"/>
                  <a:gd name="connsiteX28-597" fmla="*/ 1173435 w 1527494"/>
                  <a:gd name="connsiteY28-598" fmla="*/ 1102703 h 1347679"/>
                  <a:gd name="connsiteX29-599" fmla="*/ 1173435 w 1527494"/>
                  <a:gd name="connsiteY29-600" fmla="*/ 1206371 h 1347679"/>
                  <a:gd name="connsiteX30-601" fmla="*/ 1173435 w 1527494"/>
                  <a:gd name="connsiteY30-602" fmla="*/ 1254144 h 1347679"/>
                  <a:gd name="connsiteX31-603" fmla="*/ 1143930 w 1527494"/>
                  <a:gd name="connsiteY31-604" fmla="*/ 1283648 h 1347679"/>
                  <a:gd name="connsiteX32-605" fmla="*/ 1114425 w 1527494"/>
                  <a:gd name="connsiteY32-606" fmla="*/ 1254144 h 1347679"/>
                  <a:gd name="connsiteX33-607" fmla="*/ 1114425 w 1527494"/>
                  <a:gd name="connsiteY33-608" fmla="*/ 1206371 h 1347679"/>
                  <a:gd name="connsiteX34-609" fmla="*/ 1114425 w 1527494"/>
                  <a:gd name="connsiteY34-610" fmla="*/ 1055770 h 1347679"/>
                  <a:gd name="connsiteX35-611" fmla="*/ 1114425 w 1527494"/>
                  <a:gd name="connsiteY35-612" fmla="*/ 1009863 h 1347679"/>
                  <a:gd name="connsiteX36-613" fmla="*/ 757200 w 1527494"/>
                  <a:gd name="connsiteY36-614" fmla="*/ 0 h 1347679"/>
                  <a:gd name="connsiteX37-615" fmla="*/ 1168907 w 1527494"/>
                  <a:gd name="connsiteY37-616" fmla="*/ 117206 h 1347679"/>
                  <a:gd name="connsiteX38-617" fmla="*/ 1435961 w 1527494"/>
                  <a:gd name="connsiteY38-618" fmla="*/ 475503 h 1347679"/>
                  <a:gd name="connsiteX39-619" fmla="*/ 1524283 w 1527494"/>
                  <a:gd name="connsiteY39-620" fmla="*/ 943543 h 1347679"/>
                  <a:gd name="connsiteX40-621" fmla="*/ 1526204 w 1527494"/>
                  <a:gd name="connsiteY40-622" fmla="*/ 1009862 h 1347679"/>
                  <a:gd name="connsiteX41-623" fmla="*/ 1111421 w 1527494"/>
                  <a:gd name="connsiteY41-624" fmla="*/ 1009862 h 1347679"/>
                  <a:gd name="connsiteX42-625" fmla="*/ 1108695 w 1527494"/>
                  <a:gd name="connsiteY42-626" fmla="*/ 952862 h 1347679"/>
                  <a:gd name="connsiteX43-627" fmla="*/ 1017785 w 1527494"/>
                  <a:gd name="connsiteY43-628" fmla="*/ 557845 h 1347679"/>
                  <a:gd name="connsiteX44-629" fmla="*/ 766843 w 1527494"/>
                  <a:gd name="connsiteY44-630" fmla="*/ 394645 h 1347679"/>
                  <a:gd name="connsiteX45-631" fmla="*/ 580288 w 1527494"/>
                  <a:gd name="connsiteY45-632" fmla="*/ 462150 h 1347679"/>
                  <a:gd name="connsiteX46-633" fmla="*/ 455930 w 1527494"/>
                  <a:gd name="connsiteY46-634" fmla="*/ 694339 h 1347679"/>
                  <a:gd name="connsiteX47-635" fmla="*/ 423730 w 1527494"/>
                  <a:gd name="connsiteY47-636" fmla="*/ 897225 h 1347679"/>
                  <a:gd name="connsiteX48-637" fmla="*/ 416761 w 1527494"/>
                  <a:gd name="connsiteY48-638" fmla="*/ 1009862 h 1347679"/>
                  <a:gd name="connsiteX49-639" fmla="*/ 413069 w 1527494"/>
                  <a:gd name="connsiteY49-640" fmla="*/ 1055770 h 1347679"/>
                  <a:gd name="connsiteX50-641" fmla="*/ 413069 w 1527494"/>
                  <a:gd name="connsiteY50-642" fmla="*/ 1206371 h 1347679"/>
                  <a:gd name="connsiteX51-643" fmla="*/ 413069 w 1527494"/>
                  <a:gd name="connsiteY51-644" fmla="*/ 1280640 h 1347679"/>
                  <a:gd name="connsiteX52-645" fmla="*/ 383564 w 1527494"/>
                  <a:gd name="connsiteY52-646" fmla="*/ 1310145 h 1347679"/>
                  <a:gd name="connsiteX53-647" fmla="*/ 354059 w 1527494"/>
                  <a:gd name="connsiteY53-648" fmla="*/ 1280640 h 1347679"/>
                  <a:gd name="connsiteX54-649" fmla="*/ 354059 w 1527494"/>
                  <a:gd name="connsiteY54-650" fmla="*/ 1206371 h 1347679"/>
                  <a:gd name="connsiteX55-651" fmla="*/ 354059 w 1527494"/>
                  <a:gd name="connsiteY55-652" fmla="*/ 1159543 h 1347679"/>
                  <a:gd name="connsiteX56-653" fmla="*/ 324554 w 1527494"/>
                  <a:gd name="connsiteY56-654" fmla="*/ 1130039 h 1347679"/>
                  <a:gd name="connsiteX57-655" fmla="*/ 295050 w 1527494"/>
                  <a:gd name="connsiteY57-656" fmla="*/ 1159543 h 1347679"/>
                  <a:gd name="connsiteX58-657" fmla="*/ 295050 w 1527494"/>
                  <a:gd name="connsiteY58-658" fmla="*/ 1206371 h 1347679"/>
                  <a:gd name="connsiteX59-659" fmla="*/ 295050 w 1527494"/>
                  <a:gd name="connsiteY59-660" fmla="*/ 1318174 h 1347679"/>
                  <a:gd name="connsiteX60-661" fmla="*/ 265545 w 1527494"/>
                  <a:gd name="connsiteY60-662" fmla="*/ 1347679 h 1347679"/>
                  <a:gd name="connsiteX61-663" fmla="*/ 236040 w 1527494"/>
                  <a:gd name="connsiteY61-664" fmla="*/ 1318174 h 1347679"/>
                  <a:gd name="connsiteX62-665" fmla="*/ 236040 w 1527494"/>
                  <a:gd name="connsiteY62-666" fmla="*/ 1206371 h 1347679"/>
                  <a:gd name="connsiteX63-667" fmla="*/ 235687 w 1527494"/>
                  <a:gd name="connsiteY63-668" fmla="*/ 1206371 h 1347679"/>
                  <a:gd name="connsiteX64-669" fmla="*/ 233721 w 1527494"/>
                  <a:gd name="connsiteY64-670" fmla="*/ 1196633 h 1347679"/>
                  <a:gd name="connsiteX65-671" fmla="*/ 206535 w 1527494"/>
                  <a:gd name="connsiteY65-672" fmla="*/ 1178613 h 1347679"/>
                  <a:gd name="connsiteX66-673" fmla="*/ 179349 w 1527494"/>
                  <a:gd name="connsiteY66-674" fmla="*/ 1196633 h 1347679"/>
                  <a:gd name="connsiteX67-675" fmla="*/ 177383 w 1527494"/>
                  <a:gd name="connsiteY67-676" fmla="*/ 1206371 h 1347679"/>
                  <a:gd name="connsiteX68-677" fmla="*/ 177030 w 1527494"/>
                  <a:gd name="connsiteY68-678" fmla="*/ 1206371 h 1347679"/>
                  <a:gd name="connsiteX69-679" fmla="*/ 177030 w 1527494"/>
                  <a:gd name="connsiteY69-680" fmla="*/ 1232065 h 1347679"/>
                  <a:gd name="connsiteX70-681" fmla="*/ 147525 w 1527494"/>
                  <a:gd name="connsiteY70-682" fmla="*/ 1261569 h 1347679"/>
                  <a:gd name="connsiteX71-683" fmla="*/ 118020 w 1527494"/>
                  <a:gd name="connsiteY71-684" fmla="*/ 1232065 h 1347679"/>
                  <a:gd name="connsiteX72-685" fmla="*/ 118020 w 1527494"/>
                  <a:gd name="connsiteY72-686" fmla="*/ 1206371 h 1347679"/>
                  <a:gd name="connsiteX73-687" fmla="*/ 118020 w 1527494"/>
                  <a:gd name="connsiteY73-688" fmla="*/ 1102703 h 1347679"/>
                  <a:gd name="connsiteX74-689" fmla="*/ 88515 w 1527494"/>
                  <a:gd name="connsiteY74-690" fmla="*/ 1073198 h 1347679"/>
                  <a:gd name="connsiteX75-691" fmla="*/ 59010 w 1527494"/>
                  <a:gd name="connsiteY75-692" fmla="*/ 1102703 h 1347679"/>
                  <a:gd name="connsiteX76-693" fmla="*/ 59010 w 1527494"/>
                  <a:gd name="connsiteY76-694" fmla="*/ 1206371 h 1347679"/>
                  <a:gd name="connsiteX77-695" fmla="*/ 59010 w 1527494"/>
                  <a:gd name="connsiteY77-696" fmla="*/ 1254144 h 1347679"/>
                  <a:gd name="connsiteX78-697" fmla="*/ 29505 w 1527494"/>
                  <a:gd name="connsiteY78-698" fmla="*/ 1283648 h 1347679"/>
                  <a:gd name="connsiteX79-699" fmla="*/ 0 w 1527494"/>
                  <a:gd name="connsiteY79-700" fmla="*/ 1254144 h 1347679"/>
                  <a:gd name="connsiteX80-701" fmla="*/ 0 w 1527494"/>
                  <a:gd name="connsiteY80-702" fmla="*/ 1206371 h 1347679"/>
                  <a:gd name="connsiteX81-703" fmla="*/ 0 w 1527494"/>
                  <a:gd name="connsiteY81-704" fmla="*/ 1009863 h 1347679"/>
                  <a:gd name="connsiteX82-705" fmla="*/ 198759 w 1527494"/>
                  <a:gd name="connsiteY82-706" fmla="*/ 1009863 h 1347679"/>
                  <a:gd name="connsiteX83-707" fmla="*/ 198759 w 1527494"/>
                  <a:gd name="connsiteY83-708" fmla="*/ 1009862 h 1347679"/>
                  <a:gd name="connsiteX84-709" fmla="*/ 1299 w 1527494"/>
                  <a:gd name="connsiteY84-710" fmla="*/ 1009862 h 1347679"/>
                  <a:gd name="connsiteX85-711" fmla="*/ 9172 w 1527494"/>
                  <a:gd name="connsiteY85-712" fmla="*/ 887860 h 1347679"/>
                  <a:gd name="connsiteX86-713" fmla="*/ 183035 w 1527494"/>
                  <a:gd name="connsiteY86-714" fmla="*/ 296726 h 1347679"/>
                  <a:gd name="connsiteX87-715" fmla="*/ 757200 w 1527494"/>
                  <a:gd name="connsiteY87-716" fmla="*/ 0 h 1347679"/>
                  <a:gd name="connsiteX0-717" fmla="*/ 1114425 w 1527494"/>
                  <a:gd name="connsiteY0-718" fmla="*/ 1009863 h 1347679"/>
                  <a:gd name="connsiteX1-719" fmla="*/ 1527494 w 1527494"/>
                  <a:gd name="connsiteY1-720" fmla="*/ 1009863 h 1347679"/>
                  <a:gd name="connsiteX2-721" fmla="*/ 1527494 w 1527494"/>
                  <a:gd name="connsiteY2-722" fmla="*/ 1055770 h 1347679"/>
                  <a:gd name="connsiteX3-723" fmla="*/ 1527494 w 1527494"/>
                  <a:gd name="connsiteY3-724" fmla="*/ 1206371 h 1347679"/>
                  <a:gd name="connsiteX4-725" fmla="*/ 1527494 w 1527494"/>
                  <a:gd name="connsiteY4-726" fmla="*/ 1280640 h 1347679"/>
                  <a:gd name="connsiteX5-727" fmla="*/ 1497989 w 1527494"/>
                  <a:gd name="connsiteY5-728" fmla="*/ 1310145 h 1347679"/>
                  <a:gd name="connsiteX6-729" fmla="*/ 1468484 w 1527494"/>
                  <a:gd name="connsiteY6-730" fmla="*/ 1280640 h 1347679"/>
                  <a:gd name="connsiteX7-731" fmla="*/ 1468484 w 1527494"/>
                  <a:gd name="connsiteY7-732" fmla="*/ 1206371 h 1347679"/>
                  <a:gd name="connsiteX8-733" fmla="*/ 1468484 w 1527494"/>
                  <a:gd name="connsiteY8-734" fmla="*/ 1159543 h 1347679"/>
                  <a:gd name="connsiteX9-735" fmla="*/ 1438979 w 1527494"/>
                  <a:gd name="connsiteY9-736" fmla="*/ 1130039 h 1347679"/>
                  <a:gd name="connsiteX10-737" fmla="*/ 1409475 w 1527494"/>
                  <a:gd name="connsiteY10-738" fmla="*/ 1159543 h 1347679"/>
                  <a:gd name="connsiteX11-739" fmla="*/ 1409475 w 1527494"/>
                  <a:gd name="connsiteY11-740" fmla="*/ 1206371 h 1347679"/>
                  <a:gd name="connsiteX12-741" fmla="*/ 1409475 w 1527494"/>
                  <a:gd name="connsiteY12-742" fmla="*/ 1318174 h 1347679"/>
                  <a:gd name="connsiteX13-743" fmla="*/ 1379970 w 1527494"/>
                  <a:gd name="connsiteY13-744" fmla="*/ 1347679 h 1347679"/>
                  <a:gd name="connsiteX14-745" fmla="*/ 1350465 w 1527494"/>
                  <a:gd name="connsiteY14-746" fmla="*/ 1318174 h 1347679"/>
                  <a:gd name="connsiteX15-747" fmla="*/ 1350465 w 1527494"/>
                  <a:gd name="connsiteY15-748" fmla="*/ 1206371 h 1347679"/>
                  <a:gd name="connsiteX16-749" fmla="*/ 1350112 w 1527494"/>
                  <a:gd name="connsiteY16-750" fmla="*/ 1206371 h 1347679"/>
                  <a:gd name="connsiteX17-751" fmla="*/ 1348146 w 1527494"/>
                  <a:gd name="connsiteY17-752" fmla="*/ 1196633 h 1347679"/>
                  <a:gd name="connsiteX18-753" fmla="*/ 1320960 w 1527494"/>
                  <a:gd name="connsiteY18-754" fmla="*/ 1178613 h 1347679"/>
                  <a:gd name="connsiteX19-755" fmla="*/ 1293774 w 1527494"/>
                  <a:gd name="connsiteY19-756" fmla="*/ 1196633 h 1347679"/>
                  <a:gd name="connsiteX20-757" fmla="*/ 1291808 w 1527494"/>
                  <a:gd name="connsiteY20-758" fmla="*/ 1206371 h 1347679"/>
                  <a:gd name="connsiteX21-759" fmla="*/ 1291455 w 1527494"/>
                  <a:gd name="connsiteY21-760" fmla="*/ 1206371 h 1347679"/>
                  <a:gd name="connsiteX22-761" fmla="*/ 1291455 w 1527494"/>
                  <a:gd name="connsiteY22-762" fmla="*/ 1232065 h 1347679"/>
                  <a:gd name="connsiteX23-763" fmla="*/ 1261950 w 1527494"/>
                  <a:gd name="connsiteY23-764" fmla="*/ 1261569 h 1347679"/>
                  <a:gd name="connsiteX24-765" fmla="*/ 1232445 w 1527494"/>
                  <a:gd name="connsiteY24-766" fmla="*/ 1232065 h 1347679"/>
                  <a:gd name="connsiteX25-767" fmla="*/ 1232445 w 1527494"/>
                  <a:gd name="connsiteY25-768" fmla="*/ 1206371 h 1347679"/>
                  <a:gd name="connsiteX26-769" fmla="*/ 1232445 w 1527494"/>
                  <a:gd name="connsiteY26-770" fmla="*/ 1102703 h 1347679"/>
                  <a:gd name="connsiteX27-771" fmla="*/ 1202940 w 1527494"/>
                  <a:gd name="connsiteY27-772" fmla="*/ 1073198 h 1347679"/>
                  <a:gd name="connsiteX28-773" fmla="*/ 1173435 w 1527494"/>
                  <a:gd name="connsiteY28-774" fmla="*/ 1102703 h 1347679"/>
                  <a:gd name="connsiteX29-775" fmla="*/ 1173435 w 1527494"/>
                  <a:gd name="connsiteY29-776" fmla="*/ 1206371 h 1347679"/>
                  <a:gd name="connsiteX30-777" fmla="*/ 1173435 w 1527494"/>
                  <a:gd name="connsiteY30-778" fmla="*/ 1254144 h 1347679"/>
                  <a:gd name="connsiteX31-779" fmla="*/ 1143930 w 1527494"/>
                  <a:gd name="connsiteY31-780" fmla="*/ 1283648 h 1347679"/>
                  <a:gd name="connsiteX32-781" fmla="*/ 1114425 w 1527494"/>
                  <a:gd name="connsiteY32-782" fmla="*/ 1254144 h 1347679"/>
                  <a:gd name="connsiteX33-783" fmla="*/ 1114425 w 1527494"/>
                  <a:gd name="connsiteY33-784" fmla="*/ 1206371 h 1347679"/>
                  <a:gd name="connsiteX34-785" fmla="*/ 1114425 w 1527494"/>
                  <a:gd name="connsiteY34-786" fmla="*/ 1055770 h 1347679"/>
                  <a:gd name="connsiteX35-787" fmla="*/ 1114425 w 1527494"/>
                  <a:gd name="connsiteY35-788" fmla="*/ 1009863 h 1347679"/>
                  <a:gd name="connsiteX36-789" fmla="*/ 757200 w 1527494"/>
                  <a:gd name="connsiteY36-790" fmla="*/ 0 h 1347679"/>
                  <a:gd name="connsiteX37-791" fmla="*/ 1168907 w 1527494"/>
                  <a:gd name="connsiteY37-792" fmla="*/ 117206 h 1347679"/>
                  <a:gd name="connsiteX38-793" fmla="*/ 1435961 w 1527494"/>
                  <a:gd name="connsiteY38-794" fmla="*/ 475503 h 1347679"/>
                  <a:gd name="connsiteX39-795" fmla="*/ 1524283 w 1527494"/>
                  <a:gd name="connsiteY39-796" fmla="*/ 943543 h 1347679"/>
                  <a:gd name="connsiteX40-797" fmla="*/ 1526204 w 1527494"/>
                  <a:gd name="connsiteY40-798" fmla="*/ 1009862 h 1347679"/>
                  <a:gd name="connsiteX41-799" fmla="*/ 1111421 w 1527494"/>
                  <a:gd name="connsiteY41-800" fmla="*/ 1009862 h 1347679"/>
                  <a:gd name="connsiteX42-801" fmla="*/ 1108695 w 1527494"/>
                  <a:gd name="connsiteY42-802" fmla="*/ 952862 h 1347679"/>
                  <a:gd name="connsiteX43-803" fmla="*/ 1017785 w 1527494"/>
                  <a:gd name="connsiteY43-804" fmla="*/ 557845 h 1347679"/>
                  <a:gd name="connsiteX44-805" fmla="*/ 766843 w 1527494"/>
                  <a:gd name="connsiteY44-806" fmla="*/ 394645 h 1347679"/>
                  <a:gd name="connsiteX45-807" fmla="*/ 580288 w 1527494"/>
                  <a:gd name="connsiteY45-808" fmla="*/ 462150 h 1347679"/>
                  <a:gd name="connsiteX46-809" fmla="*/ 455930 w 1527494"/>
                  <a:gd name="connsiteY46-810" fmla="*/ 694339 h 1347679"/>
                  <a:gd name="connsiteX47-811" fmla="*/ 423730 w 1527494"/>
                  <a:gd name="connsiteY47-812" fmla="*/ 897225 h 1347679"/>
                  <a:gd name="connsiteX48-813" fmla="*/ 416761 w 1527494"/>
                  <a:gd name="connsiteY48-814" fmla="*/ 1009862 h 1347679"/>
                  <a:gd name="connsiteX49-815" fmla="*/ 413069 w 1527494"/>
                  <a:gd name="connsiteY49-816" fmla="*/ 1055770 h 1347679"/>
                  <a:gd name="connsiteX50-817" fmla="*/ 413069 w 1527494"/>
                  <a:gd name="connsiteY50-818" fmla="*/ 1206371 h 1347679"/>
                  <a:gd name="connsiteX51-819" fmla="*/ 413069 w 1527494"/>
                  <a:gd name="connsiteY51-820" fmla="*/ 1280640 h 1347679"/>
                  <a:gd name="connsiteX52-821" fmla="*/ 383564 w 1527494"/>
                  <a:gd name="connsiteY52-822" fmla="*/ 1310145 h 1347679"/>
                  <a:gd name="connsiteX53-823" fmla="*/ 354059 w 1527494"/>
                  <a:gd name="connsiteY53-824" fmla="*/ 1280640 h 1347679"/>
                  <a:gd name="connsiteX54-825" fmla="*/ 354059 w 1527494"/>
                  <a:gd name="connsiteY54-826" fmla="*/ 1206371 h 1347679"/>
                  <a:gd name="connsiteX55-827" fmla="*/ 354059 w 1527494"/>
                  <a:gd name="connsiteY55-828" fmla="*/ 1159543 h 1347679"/>
                  <a:gd name="connsiteX56-829" fmla="*/ 324554 w 1527494"/>
                  <a:gd name="connsiteY56-830" fmla="*/ 1130039 h 1347679"/>
                  <a:gd name="connsiteX57-831" fmla="*/ 295050 w 1527494"/>
                  <a:gd name="connsiteY57-832" fmla="*/ 1159543 h 1347679"/>
                  <a:gd name="connsiteX58-833" fmla="*/ 295050 w 1527494"/>
                  <a:gd name="connsiteY58-834" fmla="*/ 1206371 h 1347679"/>
                  <a:gd name="connsiteX59-835" fmla="*/ 295050 w 1527494"/>
                  <a:gd name="connsiteY59-836" fmla="*/ 1318174 h 1347679"/>
                  <a:gd name="connsiteX60-837" fmla="*/ 265545 w 1527494"/>
                  <a:gd name="connsiteY60-838" fmla="*/ 1347679 h 1347679"/>
                  <a:gd name="connsiteX61-839" fmla="*/ 236040 w 1527494"/>
                  <a:gd name="connsiteY61-840" fmla="*/ 1318174 h 1347679"/>
                  <a:gd name="connsiteX62-841" fmla="*/ 236040 w 1527494"/>
                  <a:gd name="connsiteY62-842" fmla="*/ 1206371 h 1347679"/>
                  <a:gd name="connsiteX63-843" fmla="*/ 235687 w 1527494"/>
                  <a:gd name="connsiteY63-844" fmla="*/ 1206371 h 1347679"/>
                  <a:gd name="connsiteX64-845" fmla="*/ 233721 w 1527494"/>
                  <a:gd name="connsiteY64-846" fmla="*/ 1196633 h 1347679"/>
                  <a:gd name="connsiteX65-847" fmla="*/ 206535 w 1527494"/>
                  <a:gd name="connsiteY65-848" fmla="*/ 1178613 h 1347679"/>
                  <a:gd name="connsiteX66-849" fmla="*/ 179349 w 1527494"/>
                  <a:gd name="connsiteY66-850" fmla="*/ 1196633 h 1347679"/>
                  <a:gd name="connsiteX67-851" fmla="*/ 177383 w 1527494"/>
                  <a:gd name="connsiteY67-852" fmla="*/ 1206371 h 1347679"/>
                  <a:gd name="connsiteX68-853" fmla="*/ 177030 w 1527494"/>
                  <a:gd name="connsiteY68-854" fmla="*/ 1206371 h 1347679"/>
                  <a:gd name="connsiteX69-855" fmla="*/ 177030 w 1527494"/>
                  <a:gd name="connsiteY69-856" fmla="*/ 1232065 h 1347679"/>
                  <a:gd name="connsiteX70-857" fmla="*/ 147525 w 1527494"/>
                  <a:gd name="connsiteY70-858" fmla="*/ 1261569 h 1347679"/>
                  <a:gd name="connsiteX71-859" fmla="*/ 118020 w 1527494"/>
                  <a:gd name="connsiteY71-860" fmla="*/ 1232065 h 1347679"/>
                  <a:gd name="connsiteX72-861" fmla="*/ 118020 w 1527494"/>
                  <a:gd name="connsiteY72-862" fmla="*/ 1206371 h 1347679"/>
                  <a:gd name="connsiteX73-863" fmla="*/ 118020 w 1527494"/>
                  <a:gd name="connsiteY73-864" fmla="*/ 1102703 h 1347679"/>
                  <a:gd name="connsiteX74-865" fmla="*/ 88515 w 1527494"/>
                  <a:gd name="connsiteY74-866" fmla="*/ 1073198 h 1347679"/>
                  <a:gd name="connsiteX75-867" fmla="*/ 59010 w 1527494"/>
                  <a:gd name="connsiteY75-868" fmla="*/ 1102703 h 1347679"/>
                  <a:gd name="connsiteX76-869" fmla="*/ 59010 w 1527494"/>
                  <a:gd name="connsiteY76-870" fmla="*/ 1206371 h 1347679"/>
                  <a:gd name="connsiteX77-871" fmla="*/ 59010 w 1527494"/>
                  <a:gd name="connsiteY77-872" fmla="*/ 1254144 h 1347679"/>
                  <a:gd name="connsiteX78-873" fmla="*/ 29505 w 1527494"/>
                  <a:gd name="connsiteY78-874" fmla="*/ 1283648 h 1347679"/>
                  <a:gd name="connsiteX79-875" fmla="*/ 0 w 1527494"/>
                  <a:gd name="connsiteY79-876" fmla="*/ 1254144 h 1347679"/>
                  <a:gd name="connsiteX80-877" fmla="*/ 0 w 1527494"/>
                  <a:gd name="connsiteY80-878" fmla="*/ 1206371 h 1347679"/>
                  <a:gd name="connsiteX81-879" fmla="*/ 0 w 1527494"/>
                  <a:gd name="connsiteY81-880" fmla="*/ 1009863 h 1347679"/>
                  <a:gd name="connsiteX82-881" fmla="*/ 198759 w 1527494"/>
                  <a:gd name="connsiteY82-882" fmla="*/ 1009863 h 1347679"/>
                  <a:gd name="connsiteX83-883" fmla="*/ 1299 w 1527494"/>
                  <a:gd name="connsiteY83-884" fmla="*/ 1009862 h 1347679"/>
                  <a:gd name="connsiteX84-885" fmla="*/ 9172 w 1527494"/>
                  <a:gd name="connsiteY84-886" fmla="*/ 887860 h 1347679"/>
                  <a:gd name="connsiteX85-887" fmla="*/ 183035 w 1527494"/>
                  <a:gd name="connsiteY85-888" fmla="*/ 296726 h 1347679"/>
                  <a:gd name="connsiteX86-889" fmla="*/ 757200 w 1527494"/>
                  <a:gd name="connsiteY86-890" fmla="*/ 0 h 1347679"/>
                  <a:gd name="connsiteX0-891" fmla="*/ 1114425 w 1527494"/>
                  <a:gd name="connsiteY0-892" fmla="*/ 1009863 h 1347679"/>
                  <a:gd name="connsiteX1-893" fmla="*/ 1527494 w 1527494"/>
                  <a:gd name="connsiteY1-894" fmla="*/ 1009863 h 1347679"/>
                  <a:gd name="connsiteX2-895" fmla="*/ 1527494 w 1527494"/>
                  <a:gd name="connsiteY2-896" fmla="*/ 1055770 h 1347679"/>
                  <a:gd name="connsiteX3-897" fmla="*/ 1527494 w 1527494"/>
                  <a:gd name="connsiteY3-898" fmla="*/ 1206371 h 1347679"/>
                  <a:gd name="connsiteX4-899" fmla="*/ 1527494 w 1527494"/>
                  <a:gd name="connsiteY4-900" fmla="*/ 1280640 h 1347679"/>
                  <a:gd name="connsiteX5-901" fmla="*/ 1497989 w 1527494"/>
                  <a:gd name="connsiteY5-902" fmla="*/ 1310145 h 1347679"/>
                  <a:gd name="connsiteX6-903" fmla="*/ 1468484 w 1527494"/>
                  <a:gd name="connsiteY6-904" fmla="*/ 1280640 h 1347679"/>
                  <a:gd name="connsiteX7-905" fmla="*/ 1468484 w 1527494"/>
                  <a:gd name="connsiteY7-906" fmla="*/ 1206371 h 1347679"/>
                  <a:gd name="connsiteX8-907" fmla="*/ 1468484 w 1527494"/>
                  <a:gd name="connsiteY8-908" fmla="*/ 1159543 h 1347679"/>
                  <a:gd name="connsiteX9-909" fmla="*/ 1438979 w 1527494"/>
                  <a:gd name="connsiteY9-910" fmla="*/ 1130039 h 1347679"/>
                  <a:gd name="connsiteX10-911" fmla="*/ 1409475 w 1527494"/>
                  <a:gd name="connsiteY10-912" fmla="*/ 1159543 h 1347679"/>
                  <a:gd name="connsiteX11-913" fmla="*/ 1409475 w 1527494"/>
                  <a:gd name="connsiteY11-914" fmla="*/ 1206371 h 1347679"/>
                  <a:gd name="connsiteX12-915" fmla="*/ 1409475 w 1527494"/>
                  <a:gd name="connsiteY12-916" fmla="*/ 1318174 h 1347679"/>
                  <a:gd name="connsiteX13-917" fmla="*/ 1379970 w 1527494"/>
                  <a:gd name="connsiteY13-918" fmla="*/ 1347679 h 1347679"/>
                  <a:gd name="connsiteX14-919" fmla="*/ 1350465 w 1527494"/>
                  <a:gd name="connsiteY14-920" fmla="*/ 1318174 h 1347679"/>
                  <a:gd name="connsiteX15-921" fmla="*/ 1350465 w 1527494"/>
                  <a:gd name="connsiteY15-922" fmla="*/ 1206371 h 1347679"/>
                  <a:gd name="connsiteX16-923" fmla="*/ 1350112 w 1527494"/>
                  <a:gd name="connsiteY16-924" fmla="*/ 1206371 h 1347679"/>
                  <a:gd name="connsiteX17-925" fmla="*/ 1348146 w 1527494"/>
                  <a:gd name="connsiteY17-926" fmla="*/ 1196633 h 1347679"/>
                  <a:gd name="connsiteX18-927" fmla="*/ 1320960 w 1527494"/>
                  <a:gd name="connsiteY18-928" fmla="*/ 1178613 h 1347679"/>
                  <a:gd name="connsiteX19-929" fmla="*/ 1293774 w 1527494"/>
                  <a:gd name="connsiteY19-930" fmla="*/ 1196633 h 1347679"/>
                  <a:gd name="connsiteX20-931" fmla="*/ 1291808 w 1527494"/>
                  <a:gd name="connsiteY20-932" fmla="*/ 1206371 h 1347679"/>
                  <a:gd name="connsiteX21-933" fmla="*/ 1291455 w 1527494"/>
                  <a:gd name="connsiteY21-934" fmla="*/ 1206371 h 1347679"/>
                  <a:gd name="connsiteX22-935" fmla="*/ 1291455 w 1527494"/>
                  <a:gd name="connsiteY22-936" fmla="*/ 1232065 h 1347679"/>
                  <a:gd name="connsiteX23-937" fmla="*/ 1261950 w 1527494"/>
                  <a:gd name="connsiteY23-938" fmla="*/ 1261569 h 1347679"/>
                  <a:gd name="connsiteX24-939" fmla="*/ 1232445 w 1527494"/>
                  <a:gd name="connsiteY24-940" fmla="*/ 1232065 h 1347679"/>
                  <a:gd name="connsiteX25-941" fmla="*/ 1232445 w 1527494"/>
                  <a:gd name="connsiteY25-942" fmla="*/ 1206371 h 1347679"/>
                  <a:gd name="connsiteX26-943" fmla="*/ 1232445 w 1527494"/>
                  <a:gd name="connsiteY26-944" fmla="*/ 1102703 h 1347679"/>
                  <a:gd name="connsiteX27-945" fmla="*/ 1202940 w 1527494"/>
                  <a:gd name="connsiteY27-946" fmla="*/ 1073198 h 1347679"/>
                  <a:gd name="connsiteX28-947" fmla="*/ 1173435 w 1527494"/>
                  <a:gd name="connsiteY28-948" fmla="*/ 1102703 h 1347679"/>
                  <a:gd name="connsiteX29-949" fmla="*/ 1173435 w 1527494"/>
                  <a:gd name="connsiteY29-950" fmla="*/ 1206371 h 1347679"/>
                  <a:gd name="connsiteX30-951" fmla="*/ 1173435 w 1527494"/>
                  <a:gd name="connsiteY30-952" fmla="*/ 1254144 h 1347679"/>
                  <a:gd name="connsiteX31-953" fmla="*/ 1143930 w 1527494"/>
                  <a:gd name="connsiteY31-954" fmla="*/ 1283648 h 1347679"/>
                  <a:gd name="connsiteX32-955" fmla="*/ 1114425 w 1527494"/>
                  <a:gd name="connsiteY32-956" fmla="*/ 1254144 h 1347679"/>
                  <a:gd name="connsiteX33-957" fmla="*/ 1114425 w 1527494"/>
                  <a:gd name="connsiteY33-958" fmla="*/ 1206371 h 1347679"/>
                  <a:gd name="connsiteX34-959" fmla="*/ 1114425 w 1527494"/>
                  <a:gd name="connsiteY34-960" fmla="*/ 1055770 h 1347679"/>
                  <a:gd name="connsiteX35-961" fmla="*/ 1114425 w 1527494"/>
                  <a:gd name="connsiteY35-962" fmla="*/ 1009863 h 1347679"/>
                  <a:gd name="connsiteX36-963" fmla="*/ 757200 w 1527494"/>
                  <a:gd name="connsiteY36-964" fmla="*/ 0 h 1347679"/>
                  <a:gd name="connsiteX37-965" fmla="*/ 1168907 w 1527494"/>
                  <a:gd name="connsiteY37-966" fmla="*/ 117206 h 1347679"/>
                  <a:gd name="connsiteX38-967" fmla="*/ 1435961 w 1527494"/>
                  <a:gd name="connsiteY38-968" fmla="*/ 475503 h 1347679"/>
                  <a:gd name="connsiteX39-969" fmla="*/ 1524283 w 1527494"/>
                  <a:gd name="connsiteY39-970" fmla="*/ 943543 h 1347679"/>
                  <a:gd name="connsiteX40-971" fmla="*/ 1526204 w 1527494"/>
                  <a:gd name="connsiteY40-972" fmla="*/ 1009862 h 1347679"/>
                  <a:gd name="connsiteX41-973" fmla="*/ 1111421 w 1527494"/>
                  <a:gd name="connsiteY41-974" fmla="*/ 1009862 h 1347679"/>
                  <a:gd name="connsiteX42-975" fmla="*/ 1108695 w 1527494"/>
                  <a:gd name="connsiteY42-976" fmla="*/ 952862 h 1347679"/>
                  <a:gd name="connsiteX43-977" fmla="*/ 1017785 w 1527494"/>
                  <a:gd name="connsiteY43-978" fmla="*/ 557845 h 1347679"/>
                  <a:gd name="connsiteX44-979" fmla="*/ 766843 w 1527494"/>
                  <a:gd name="connsiteY44-980" fmla="*/ 394645 h 1347679"/>
                  <a:gd name="connsiteX45-981" fmla="*/ 580288 w 1527494"/>
                  <a:gd name="connsiteY45-982" fmla="*/ 462150 h 1347679"/>
                  <a:gd name="connsiteX46-983" fmla="*/ 455930 w 1527494"/>
                  <a:gd name="connsiteY46-984" fmla="*/ 694339 h 1347679"/>
                  <a:gd name="connsiteX47-985" fmla="*/ 423730 w 1527494"/>
                  <a:gd name="connsiteY47-986" fmla="*/ 897225 h 1347679"/>
                  <a:gd name="connsiteX48-987" fmla="*/ 416761 w 1527494"/>
                  <a:gd name="connsiteY48-988" fmla="*/ 1009862 h 1347679"/>
                  <a:gd name="connsiteX49-989" fmla="*/ 413069 w 1527494"/>
                  <a:gd name="connsiteY49-990" fmla="*/ 1055770 h 1347679"/>
                  <a:gd name="connsiteX50-991" fmla="*/ 413069 w 1527494"/>
                  <a:gd name="connsiteY50-992" fmla="*/ 1206371 h 1347679"/>
                  <a:gd name="connsiteX51-993" fmla="*/ 413069 w 1527494"/>
                  <a:gd name="connsiteY51-994" fmla="*/ 1280640 h 1347679"/>
                  <a:gd name="connsiteX52-995" fmla="*/ 383564 w 1527494"/>
                  <a:gd name="connsiteY52-996" fmla="*/ 1310145 h 1347679"/>
                  <a:gd name="connsiteX53-997" fmla="*/ 354059 w 1527494"/>
                  <a:gd name="connsiteY53-998" fmla="*/ 1280640 h 1347679"/>
                  <a:gd name="connsiteX54-999" fmla="*/ 354059 w 1527494"/>
                  <a:gd name="connsiteY54-1000" fmla="*/ 1206371 h 1347679"/>
                  <a:gd name="connsiteX55-1001" fmla="*/ 354059 w 1527494"/>
                  <a:gd name="connsiteY55-1002" fmla="*/ 1159543 h 1347679"/>
                  <a:gd name="connsiteX56-1003" fmla="*/ 324554 w 1527494"/>
                  <a:gd name="connsiteY56-1004" fmla="*/ 1130039 h 1347679"/>
                  <a:gd name="connsiteX57-1005" fmla="*/ 295050 w 1527494"/>
                  <a:gd name="connsiteY57-1006" fmla="*/ 1159543 h 1347679"/>
                  <a:gd name="connsiteX58-1007" fmla="*/ 295050 w 1527494"/>
                  <a:gd name="connsiteY58-1008" fmla="*/ 1206371 h 1347679"/>
                  <a:gd name="connsiteX59-1009" fmla="*/ 295050 w 1527494"/>
                  <a:gd name="connsiteY59-1010" fmla="*/ 1318174 h 1347679"/>
                  <a:gd name="connsiteX60-1011" fmla="*/ 265545 w 1527494"/>
                  <a:gd name="connsiteY60-1012" fmla="*/ 1347679 h 1347679"/>
                  <a:gd name="connsiteX61-1013" fmla="*/ 236040 w 1527494"/>
                  <a:gd name="connsiteY61-1014" fmla="*/ 1318174 h 1347679"/>
                  <a:gd name="connsiteX62-1015" fmla="*/ 236040 w 1527494"/>
                  <a:gd name="connsiteY62-1016" fmla="*/ 1206371 h 1347679"/>
                  <a:gd name="connsiteX63-1017" fmla="*/ 235687 w 1527494"/>
                  <a:gd name="connsiteY63-1018" fmla="*/ 1206371 h 1347679"/>
                  <a:gd name="connsiteX64-1019" fmla="*/ 233721 w 1527494"/>
                  <a:gd name="connsiteY64-1020" fmla="*/ 1196633 h 1347679"/>
                  <a:gd name="connsiteX65-1021" fmla="*/ 206535 w 1527494"/>
                  <a:gd name="connsiteY65-1022" fmla="*/ 1178613 h 1347679"/>
                  <a:gd name="connsiteX66-1023" fmla="*/ 179349 w 1527494"/>
                  <a:gd name="connsiteY66-1024" fmla="*/ 1196633 h 1347679"/>
                  <a:gd name="connsiteX67-1025" fmla="*/ 177383 w 1527494"/>
                  <a:gd name="connsiteY67-1026" fmla="*/ 1206371 h 1347679"/>
                  <a:gd name="connsiteX68-1027" fmla="*/ 177030 w 1527494"/>
                  <a:gd name="connsiteY68-1028" fmla="*/ 1206371 h 1347679"/>
                  <a:gd name="connsiteX69-1029" fmla="*/ 177030 w 1527494"/>
                  <a:gd name="connsiteY69-1030" fmla="*/ 1232065 h 1347679"/>
                  <a:gd name="connsiteX70-1031" fmla="*/ 147525 w 1527494"/>
                  <a:gd name="connsiteY70-1032" fmla="*/ 1261569 h 1347679"/>
                  <a:gd name="connsiteX71-1033" fmla="*/ 118020 w 1527494"/>
                  <a:gd name="connsiteY71-1034" fmla="*/ 1232065 h 1347679"/>
                  <a:gd name="connsiteX72-1035" fmla="*/ 118020 w 1527494"/>
                  <a:gd name="connsiteY72-1036" fmla="*/ 1206371 h 1347679"/>
                  <a:gd name="connsiteX73-1037" fmla="*/ 118020 w 1527494"/>
                  <a:gd name="connsiteY73-1038" fmla="*/ 1102703 h 1347679"/>
                  <a:gd name="connsiteX74-1039" fmla="*/ 88515 w 1527494"/>
                  <a:gd name="connsiteY74-1040" fmla="*/ 1073198 h 1347679"/>
                  <a:gd name="connsiteX75-1041" fmla="*/ 59010 w 1527494"/>
                  <a:gd name="connsiteY75-1042" fmla="*/ 1102703 h 1347679"/>
                  <a:gd name="connsiteX76-1043" fmla="*/ 59010 w 1527494"/>
                  <a:gd name="connsiteY76-1044" fmla="*/ 1206371 h 1347679"/>
                  <a:gd name="connsiteX77-1045" fmla="*/ 59010 w 1527494"/>
                  <a:gd name="connsiteY77-1046" fmla="*/ 1254144 h 1347679"/>
                  <a:gd name="connsiteX78-1047" fmla="*/ 29505 w 1527494"/>
                  <a:gd name="connsiteY78-1048" fmla="*/ 1283648 h 1347679"/>
                  <a:gd name="connsiteX79-1049" fmla="*/ 0 w 1527494"/>
                  <a:gd name="connsiteY79-1050" fmla="*/ 1254144 h 1347679"/>
                  <a:gd name="connsiteX80-1051" fmla="*/ 0 w 1527494"/>
                  <a:gd name="connsiteY80-1052" fmla="*/ 1206371 h 1347679"/>
                  <a:gd name="connsiteX81-1053" fmla="*/ 0 w 1527494"/>
                  <a:gd name="connsiteY81-1054" fmla="*/ 1009863 h 1347679"/>
                  <a:gd name="connsiteX82-1055" fmla="*/ 1299 w 1527494"/>
                  <a:gd name="connsiteY82-1056" fmla="*/ 1009862 h 1347679"/>
                  <a:gd name="connsiteX83-1057" fmla="*/ 9172 w 1527494"/>
                  <a:gd name="connsiteY83-1058" fmla="*/ 887860 h 1347679"/>
                  <a:gd name="connsiteX84-1059" fmla="*/ 183035 w 1527494"/>
                  <a:gd name="connsiteY84-1060" fmla="*/ 296726 h 1347679"/>
                  <a:gd name="connsiteX85-1061" fmla="*/ 757200 w 1527494"/>
                  <a:gd name="connsiteY85-1062" fmla="*/ 0 h 1347679"/>
                  <a:gd name="connsiteX0-1063" fmla="*/ 1116806 w 1529875"/>
                  <a:gd name="connsiteY0-1064" fmla="*/ 1009863 h 1347679"/>
                  <a:gd name="connsiteX1-1065" fmla="*/ 1529875 w 1529875"/>
                  <a:gd name="connsiteY1-1066" fmla="*/ 1009863 h 1347679"/>
                  <a:gd name="connsiteX2-1067" fmla="*/ 1529875 w 1529875"/>
                  <a:gd name="connsiteY2-1068" fmla="*/ 1055770 h 1347679"/>
                  <a:gd name="connsiteX3-1069" fmla="*/ 1529875 w 1529875"/>
                  <a:gd name="connsiteY3-1070" fmla="*/ 1206371 h 1347679"/>
                  <a:gd name="connsiteX4-1071" fmla="*/ 1529875 w 1529875"/>
                  <a:gd name="connsiteY4-1072" fmla="*/ 1280640 h 1347679"/>
                  <a:gd name="connsiteX5-1073" fmla="*/ 1500370 w 1529875"/>
                  <a:gd name="connsiteY5-1074" fmla="*/ 1310145 h 1347679"/>
                  <a:gd name="connsiteX6-1075" fmla="*/ 1470865 w 1529875"/>
                  <a:gd name="connsiteY6-1076" fmla="*/ 1280640 h 1347679"/>
                  <a:gd name="connsiteX7-1077" fmla="*/ 1470865 w 1529875"/>
                  <a:gd name="connsiteY7-1078" fmla="*/ 1206371 h 1347679"/>
                  <a:gd name="connsiteX8-1079" fmla="*/ 1470865 w 1529875"/>
                  <a:gd name="connsiteY8-1080" fmla="*/ 1159543 h 1347679"/>
                  <a:gd name="connsiteX9-1081" fmla="*/ 1441360 w 1529875"/>
                  <a:gd name="connsiteY9-1082" fmla="*/ 1130039 h 1347679"/>
                  <a:gd name="connsiteX10-1083" fmla="*/ 1411856 w 1529875"/>
                  <a:gd name="connsiteY10-1084" fmla="*/ 1159543 h 1347679"/>
                  <a:gd name="connsiteX11-1085" fmla="*/ 1411856 w 1529875"/>
                  <a:gd name="connsiteY11-1086" fmla="*/ 1206371 h 1347679"/>
                  <a:gd name="connsiteX12-1087" fmla="*/ 1411856 w 1529875"/>
                  <a:gd name="connsiteY12-1088" fmla="*/ 1318174 h 1347679"/>
                  <a:gd name="connsiteX13-1089" fmla="*/ 1382351 w 1529875"/>
                  <a:gd name="connsiteY13-1090" fmla="*/ 1347679 h 1347679"/>
                  <a:gd name="connsiteX14-1091" fmla="*/ 1352846 w 1529875"/>
                  <a:gd name="connsiteY14-1092" fmla="*/ 1318174 h 1347679"/>
                  <a:gd name="connsiteX15-1093" fmla="*/ 1352846 w 1529875"/>
                  <a:gd name="connsiteY15-1094" fmla="*/ 1206371 h 1347679"/>
                  <a:gd name="connsiteX16-1095" fmla="*/ 1352493 w 1529875"/>
                  <a:gd name="connsiteY16-1096" fmla="*/ 1206371 h 1347679"/>
                  <a:gd name="connsiteX17-1097" fmla="*/ 1350527 w 1529875"/>
                  <a:gd name="connsiteY17-1098" fmla="*/ 1196633 h 1347679"/>
                  <a:gd name="connsiteX18-1099" fmla="*/ 1323341 w 1529875"/>
                  <a:gd name="connsiteY18-1100" fmla="*/ 1178613 h 1347679"/>
                  <a:gd name="connsiteX19-1101" fmla="*/ 1296155 w 1529875"/>
                  <a:gd name="connsiteY19-1102" fmla="*/ 1196633 h 1347679"/>
                  <a:gd name="connsiteX20-1103" fmla="*/ 1294189 w 1529875"/>
                  <a:gd name="connsiteY20-1104" fmla="*/ 1206371 h 1347679"/>
                  <a:gd name="connsiteX21-1105" fmla="*/ 1293836 w 1529875"/>
                  <a:gd name="connsiteY21-1106" fmla="*/ 1206371 h 1347679"/>
                  <a:gd name="connsiteX22-1107" fmla="*/ 1293836 w 1529875"/>
                  <a:gd name="connsiteY22-1108" fmla="*/ 1232065 h 1347679"/>
                  <a:gd name="connsiteX23-1109" fmla="*/ 1264331 w 1529875"/>
                  <a:gd name="connsiteY23-1110" fmla="*/ 1261569 h 1347679"/>
                  <a:gd name="connsiteX24-1111" fmla="*/ 1234826 w 1529875"/>
                  <a:gd name="connsiteY24-1112" fmla="*/ 1232065 h 1347679"/>
                  <a:gd name="connsiteX25-1113" fmla="*/ 1234826 w 1529875"/>
                  <a:gd name="connsiteY25-1114" fmla="*/ 1206371 h 1347679"/>
                  <a:gd name="connsiteX26-1115" fmla="*/ 1234826 w 1529875"/>
                  <a:gd name="connsiteY26-1116" fmla="*/ 1102703 h 1347679"/>
                  <a:gd name="connsiteX27-1117" fmla="*/ 1205321 w 1529875"/>
                  <a:gd name="connsiteY27-1118" fmla="*/ 1073198 h 1347679"/>
                  <a:gd name="connsiteX28-1119" fmla="*/ 1175816 w 1529875"/>
                  <a:gd name="connsiteY28-1120" fmla="*/ 1102703 h 1347679"/>
                  <a:gd name="connsiteX29-1121" fmla="*/ 1175816 w 1529875"/>
                  <a:gd name="connsiteY29-1122" fmla="*/ 1206371 h 1347679"/>
                  <a:gd name="connsiteX30-1123" fmla="*/ 1175816 w 1529875"/>
                  <a:gd name="connsiteY30-1124" fmla="*/ 1254144 h 1347679"/>
                  <a:gd name="connsiteX31-1125" fmla="*/ 1146311 w 1529875"/>
                  <a:gd name="connsiteY31-1126" fmla="*/ 1283648 h 1347679"/>
                  <a:gd name="connsiteX32-1127" fmla="*/ 1116806 w 1529875"/>
                  <a:gd name="connsiteY32-1128" fmla="*/ 1254144 h 1347679"/>
                  <a:gd name="connsiteX33-1129" fmla="*/ 1116806 w 1529875"/>
                  <a:gd name="connsiteY33-1130" fmla="*/ 1206371 h 1347679"/>
                  <a:gd name="connsiteX34-1131" fmla="*/ 1116806 w 1529875"/>
                  <a:gd name="connsiteY34-1132" fmla="*/ 1055770 h 1347679"/>
                  <a:gd name="connsiteX35-1133" fmla="*/ 1116806 w 1529875"/>
                  <a:gd name="connsiteY35-1134" fmla="*/ 1009863 h 1347679"/>
                  <a:gd name="connsiteX36-1135" fmla="*/ 759581 w 1529875"/>
                  <a:gd name="connsiteY36-1136" fmla="*/ 0 h 1347679"/>
                  <a:gd name="connsiteX37-1137" fmla="*/ 1171288 w 1529875"/>
                  <a:gd name="connsiteY37-1138" fmla="*/ 117206 h 1347679"/>
                  <a:gd name="connsiteX38-1139" fmla="*/ 1438342 w 1529875"/>
                  <a:gd name="connsiteY38-1140" fmla="*/ 475503 h 1347679"/>
                  <a:gd name="connsiteX39-1141" fmla="*/ 1526664 w 1529875"/>
                  <a:gd name="connsiteY39-1142" fmla="*/ 943543 h 1347679"/>
                  <a:gd name="connsiteX40-1143" fmla="*/ 1528585 w 1529875"/>
                  <a:gd name="connsiteY40-1144" fmla="*/ 1009862 h 1347679"/>
                  <a:gd name="connsiteX41-1145" fmla="*/ 1113802 w 1529875"/>
                  <a:gd name="connsiteY41-1146" fmla="*/ 1009862 h 1347679"/>
                  <a:gd name="connsiteX42-1147" fmla="*/ 1111076 w 1529875"/>
                  <a:gd name="connsiteY42-1148" fmla="*/ 952862 h 1347679"/>
                  <a:gd name="connsiteX43-1149" fmla="*/ 1020166 w 1529875"/>
                  <a:gd name="connsiteY43-1150" fmla="*/ 557845 h 1347679"/>
                  <a:gd name="connsiteX44-1151" fmla="*/ 769224 w 1529875"/>
                  <a:gd name="connsiteY44-1152" fmla="*/ 394645 h 1347679"/>
                  <a:gd name="connsiteX45-1153" fmla="*/ 582669 w 1529875"/>
                  <a:gd name="connsiteY45-1154" fmla="*/ 462150 h 1347679"/>
                  <a:gd name="connsiteX46-1155" fmla="*/ 458311 w 1529875"/>
                  <a:gd name="connsiteY46-1156" fmla="*/ 694339 h 1347679"/>
                  <a:gd name="connsiteX47-1157" fmla="*/ 426111 w 1529875"/>
                  <a:gd name="connsiteY47-1158" fmla="*/ 897225 h 1347679"/>
                  <a:gd name="connsiteX48-1159" fmla="*/ 419142 w 1529875"/>
                  <a:gd name="connsiteY48-1160" fmla="*/ 1009862 h 1347679"/>
                  <a:gd name="connsiteX49-1161" fmla="*/ 415450 w 1529875"/>
                  <a:gd name="connsiteY49-1162" fmla="*/ 1055770 h 1347679"/>
                  <a:gd name="connsiteX50-1163" fmla="*/ 415450 w 1529875"/>
                  <a:gd name="connsiteY50-1164" fmla="*/ 1206371 h 1347679"/>
                  <a:gd name="connsiteX51-1165" fmla="*/ 415450 w 1529875"/>
                  <a:gd name="connsiteY51-1166" fmla="*/ 1280640 h 1347679"/>
                  <a:gd name="connsiteX52-1167" fmla="*/ 385945 w 1529875"/>
                  <a:gd name="connsiteY52-1168" fmla="*/ 1310145 h 1347679"/>
                  <a:gd name="connsiteX53-1169" fmla="*/ 356440 w 1529875"/>
                  <a:gd name="connsiteY53-1170" fmla="*/ 1280640 h 1347679"/>
                  <a:gd name="connsiteX54-1171" fmla="*/ 356440 w 1529875"/>
                  <a:gd name="connsiteY54-1172" fmla="*/ 1206371 h 1347679"/>
                  <a:gd name="connsiteX55-1173" fmla="*/ 356440 w 1529875"/>
                  <a:gd name="connsiteY55-1174" fmla="*/ 1159543 h 1347679"/>
                  <a:gd name="connsiteX56-1175" fmla="*/ 326935 w 1529875"/>
                  <a:gd name="connsiteY56-1176" fmla="*/ 1130039 h 1347679"/>
                  <a:gd name="connsiteX57-1177" fmla="*/ 297431 w 1529875"/>
                  <a:gd name="connsiteY57-1178" fmla="*/ 1159543 h 1347679"/>
                  <a:gd name="connsiteX58-1179" fmla="*/ 297431 w 1529875"/>
                  <a:gd name="connsiteY58-1180" fmla="*/ 1206371 h 1347679"/>
                  <a:gd name="connsiteX59-1181" fmla="*/ 297431 w 1529875"/>
                  <a:gd name="connsiteY59-1182" fmla="*/ 1318174 h 1347679"/>
                  <a:gd name="connsiteX60-1183" fmla="*/ 267926 w 1529875"/>
                  <a:gd name="connsiteY60-1184" fmla="*/ 1347679 h 1347679"/>
                  <a:gd name="connsiteX61-1185" fmla="*/ 238421 w 1529875"/>
                  <a:gd name="connsiteY61-1186" fmla="*/ 1318174 h 1347679"/>
                  <a:gd name="connsiteX62-1187" fmla="*/ 238421 w 1529875"/>
                  <a:gd name="connsiteY62-1188" fmla="*/ 1206371 h 1347679"/>
                  <a:gd name="connsiteX63-1189" fmla="*/ 238068 w 1529875"/>
                  <a:gd name="connsiteY63-1190" fmla="*/ 1206371 h 1347679"/>
                  <a:gd name="connsiteX64-1191" fmla="*/ 236102 w 1529875"/>
                  <a:gd name="connsiteY64-1192" fmla="*/ 1196633 h 1347679"/>
                  <a:gd name="connsiteX65-1193" fmla="*/ 208916 w 1529875"/>
                  <a:gd name="connsiteY65-1194" fmla="*/ 1178613 h 1347679"/>
                  <a:gd name="connsiteX66-1195" fmla="*/ 181730 w 1529875"/>
                  <a:gd name="connsiteY66-1196" fmla="*/ 1196633 h 1347679"/>
                  <a:gd name="connsiteX67-1197" fmla="*/ 179764 w 1529875"/>
                  <a:gd name="connsiteY67-1198" fmla="*/ 1206371 h 1347679"/>
                  <a:gd name="connsiteX68-1199" fmla="*/ 179411 w 1529875"/>
                  <a:gd name="connsiteY68-1200" fmla="*/ 1206371 h 1347679"/>
                  <a:gd name="connsiteX69-1201" fmla="*/ 179411 w 1529875"/>
                  <a:gd name="connsiteY69-1202" fmla="*/ 1232065 h 1347679"/>
                  <a:gd name="connsiteX70-1203" fmla="*/ 149906 w 1529875"/>
                  <a:gd name="connsiteY70-1204" fmla="*/ 1261569 h 1347679"/>
                  <a:gd name="connsiteX71-1205" fmla="*/ 120401 w 1529875"/>
                  <a:gd name="connsiteY71-1206" fmla="*/ 1232065 h 1347679"/>
                  <a:gd name="connsiteX72-1207" fmla="*/ 120401 w 1529875"/>
                  <a:gd name="connsiteY72-1208" fmla="*/ 1206371 h 1347679"/>
                  <a:gd name="connsiteX73-1209" fmla="*/ 120401 w 1529875"/>
                  <a:gd name="connsiteY73-1210" fmla="*/ 1102703 h 1347679"/>
                  <a:gd name="connsiteX74-1211" fmla="*/ 90896 w 1529875"/>
                  <a:gd name="connsiteY74-1212" fmla="*/ 1073198 h 1347679"/>
                  <a:gd name="connsiteX75-1213" fmla="*/ 61391 w 1529875"/>
                  <a:gd name="connsiteY75-1214" fmla="*/ 1102703 h 1347679"/>
                  <a:gd name="connsiteX76-1215" fmla="*/ 61391 w 1529875"/>
                  <a:gd name="connsiteY76-1216" fmla="*/ 1206371 h 1347679"/>
                  <a:gd name="connsiteX77-1217" fmla="*/ 61391 w 1529875"/>
                  <a:gd name="connsiteY77-1218" fmla="*/ 1254144 h 1347679"/>
                  <a:gd name="connsiteX78-1219" fmla="*/ 31886 w 1529875"/>
                  <a:gd name="connsiteY78-1220" fmla="*/ 1283648 h 1347679"/>
                  <a:gd name="connsiteX79-1221" fmla="*/ 2381 w 1529875"/>
                  <a:gd name="connsiteY79-1222" fmla="*/ 1254144 h 1347679"/>
                  <a:gd name="connsiteX80-1223" fmla="*/ 0 w 1529875"/>
                  <a:gd name="connsiteY80-1224" fmla="*/ 1203990 h 1347679"/>
                  <a:gd name="connsiteX81-1225" fmla="*/ 2381 w 1529875"/>
                  <a:gd name="connsiteY81-1226" fmla="*/ 1009863 h 1347679"/>
                  <a:gd name="connsiteX82-1227" fmla="*/ 3680 w 1529875"/>
                  <a:gd name="connsiteY82-1228" fmla="*/ 1009862 h 1347679"/>
                  <a:gd name="connsiteX83-1229" fmla="*/ 11553 w 1529875"/>
                  <a:gd name="connsiteY83-1230" fmla="*/ 887860 h 1347679"/>
                  <a:gd name="connsiteX84-1231" fmla="*/ 185416 w 1529875"/>
                  <a:gd name="connsiteY84-1232" fmla="*/ 296726 h 1347679"/>
                  <a:gd name="connsiteX85-1233" fmla="*/ 759581 w 1529875"/>
                  <a:gd name="connsiteY85-1234" fmla="*/ 0 h 13476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9" y="connsiteY74-150"/>
                  </a:cxn>
                  <a:cxn ang="0">
                    <a:pos x="connsiteX75-151" y="connsiteY75-152"/>
                  </a:cxn>
                  <a:cxn ang="0">
                    <a:pos x="connsiteX76-153" y="connsiteY76-154"/>
                  </a:cxn>
                  <a:cxn ang="0">
                    <a:pos x="connsiteX77-155" y="connsiteY77-156"/>
                  </a:cxn>
                  <a:cxn ang="0">
                    <a:pos x="connsiteX78-157" y="connsiteY78-158"/>
                  </a:cxn>
                  <a:cxn ang="0">
                    <a:pos x="connsiteX79-159" y="connsiteY79-160"/>
                  </a:cxn>
                  <a:cxn ang="0">
                    <a:pos x="connsiteX80-161" y="connsiteY80-162"/>
                  </a:cxn>
                  <a:cxn ang="0">
                    <a:pos x="connsiteX81-163" y="connsiteY81-164"/>
                  </a:cxn>
                  <a:cxn ang="0">
                    <a:pos x="connsiteX82-165" y="connsiteY82-166"/>
                  </a:cxn>
                  <a:cxn ang="0">
                    <a:pos x="connsiteX83-167" y="connsiteY83-168"/>
                  </a:cxn>
                  <a:cxn ang="0">
                    <a:pos x="connsiteX84-169" y="connsiteY84-170"/>
                  </a:cxn>
                  <a:cxn ang="0">
                    <a:pos x="connsiteX85-171" y="connsiteY85-172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5126983" y="2869084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创新点展示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542694" y="1091902"/>
            <a:ext cx="11121921" cy="8810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增加了学生信息，课程信息，成绩信息的导入导出功能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增加条件搜索，可以设定条件进行搜索制定列表的内容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-158751" y="255365"/>
            <a:ext cx="4433850" cy="788563"/>
            <a:chOff x="-158751" y="255365"/>
            <a:chExt cx="4433850" cy="7885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060219" y="337876"/>
              <a:ext cx="2214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创新点展示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23D5D9D-A94C-4BA2-7818-C37BB172EF6B}"/>
              </a:ext>
            </a:extLst>
          </p:cNvPr>
          <p:cNvGrpSpPr/>
          <p:nvPr/>
        </p:nvGrpSpPr>
        <p:grpSpPr>
          <a:xfrm>
            <a:off x="1008938" y="2020951"/>
            <a:ext cx="9932216" cy="4186956"/>
            <a:chOff x="365997" y="1728302"/>
            <a:chExt cx="11407294" cy="452679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A4378E3-339A-D920-9F35-F30C4400F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735" y="1728302"/>
              <a:ext cx="11363517" cy="150399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39BCC14-4024-DC2B-CC00-700475C2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997" y="3429000"/>
              <a:ext cx="11407294" cy="134551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56EC7F0-0548-887F-BFB9-C9EF28A99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997" y="5030379"/>
              <a:ext cx="11363516" cy="12247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589546" y="1043928"/>
            <a:ext cx="10720137" cy="8810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将题目要求的5个技能等级划分增加到10个技能等级划分，雷达图展示效果更加显著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-158751" y="255365"/>
            <a:ext cx="4433850" cy="788563"/>
            <a:chOff x="-158751" y="255365"/>
            <a:chExt cx="4433850" cy="7885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060219" y="337876"/>
              <a:ext cx="2214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创新点展示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320E0EC-11F7-EDC3-D45E-ACF87B48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447" y="1925003"/>
            <a:ext cx="8841105" cy="48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2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-158751" y="255365"/>
            <a:ext cx="4433850" cy="788563"/>
            <a:chOff x="-158751" y="255365"/>
            <a:chExt cx="4433850" cy="7885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060219" y="337876"/>
              <a:ext cx="2214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创新点展示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D0D8D21-28BF-F290-002E-018869531C5F}"/>
              </a:ext>
            </a:extLst>
          </p:cNvPr>
          <p:cNvSpPr txBox="1"/>
          <p:nvPr/>
        </p:nvSpPr>
        <p:spPr>
          <a:xfrm>
            <a:off x="1703135" y="1126169"/>
            <a:ext cx="8053642" cy="4600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技能指标，技能等级可以动态设置，不需要修改源代码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0B2F7C-525A-47A7-51BC-B2E4F1A6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5" y="1960652"/>
            <a:ext cx="5486400" cy="3809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316455-377D-ACE1-BA9F-FD2C0331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911" y="2319795"/>
            <a:ext cx="6375054" cy="31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1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35367" y="1078272"/>
            <a:ext cx="11908241" cy="8975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sz="24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实现联表查询不写sql，将原本的BaseMapper使用MPJBaseMapper代替，MPJBaseMapper在原有BaseMapper的基础上提供了更多的接口，可以实现复杂的SQL查询，如联表查询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-158751" y="255365"/>
            <a:ext cx="4433850" cy="788563"/>
            <a:chOff x="-158751" y="255365"/>
            <a:chExt cx="4433850" cy="7885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060219" y="337876"/>
              <a:ext cx="2214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创新点展示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4422238-7E4C-A16A-CC15-FC44A80F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36" y="2010169"/>
            <a:ext cx="9256913" cy="46714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7455" y="2289810"/>
            <a:ext cx="1532890" cy="2292350"/>
            <a:chOff x="4470834" y="1559895"/>
            <a:chExt cx="1532590" cy="2292208"/>
          </a:xfrm>
        </p:grpSpPr>
        <p:sp>
          <p:nvSpPr>
            <p:cNvPr id="15" name="任意多边形 14"/>
            <p:cNvSpPr/>
            <p:nvPr/>
          </p:nvSpPr>
          <p:spPr>
            <a:xfrm rot="16200000" flipH="1">
              <a:off x="4594252" y="2442931"/>
              <a:ext cx="1285754" cy="1532590"/>
            </a:xfrm>
            <a:custGeom>
              <a:avLst/>
              <a:gdLst>
                <a:gd name="connsiteX0" fmla="*/ 100 w 1285754"/>
                <a:gd name="connsiteY0" fmla="*/ 211046 h 1532590"/>
                <a:gd name="connsiteX1" fmla="*/ 20866 w 1285754"/>
                <a:gd name="connsiteY1" fmla="*/ 418100 h 1532590"/>
                <a:gd name="connsiteX2" fmla="*/ 170064 w 1285754"/>
                <a:gd name="connsiteY2" fmla="*/ 412241 h 1532590"/>
                <a:gd name="connsiteX3" fmla="*/ 742003 w 1285754"/>
                <a:gd name="connsiteY3" fmla="*/ 513869 h 1532590"/>
                <a:gd name="connsiteX4" fmla="*/ 900010 w 1285754"/>
                <a:gd name="connsiteY4" fmla="*/ 769262 h 1532590"/>
                <a:gd name="connsiteX5" fmla="*/ 750163 w 1285754"/>
                <a:gd name="connsiteY5" fmla="*/ 1009100 h 1532590"/>
                <a:gd name="connsiteX6" fmla="*/ 144842 w 1285754"/>
                <a:gd name="connsiteY6" fmla="*/ 1117174 h 1532590"/>
                <a:gd name="connsiteX7" fmla="*/ 41452 w 1285754"/>
                <a:gd name="connsiteY7" fmla="*/ 1115659 h 1532590"/>
                <a:gd name="connsiteX8" fmla="*/ 5400 w 1285754"/>
                <a:gd name="connsiteY8" fmla="*/ 1528681 h 1532590"/>
                <a:gd name="connsiteX9" fmla="*/ 140391 w 1285754"/>
                <a:gd name="connsiteY9" fmla="*/ 1532590 h 1532590"/>
                <a:gd name="connsiteX10" fmla="*/ 816926 w 1285754"/>
                <a:gd name="connsiteY10" fmla="*/ 1436896 h 1532590"/>
                <a:gd name="connsiteX11" fmla="*/ 1172257 w 1285754"/>
                <a:gd name="connsiteY11" fmla="*/ 1179486 h 1532590"/>
                <a:gd name="connsiteX12" fmla="*/ 1285754 w 1285754"/>
                <a:gd name="connsiteY12" fmla="*/ 771488 h 1532590"/>
                <a:gd name="connsiteX13" fmla="*/ 1171515 w 1285754"/>
                <a:gd name="connsiteY13" fmla="*/ 357555 h 1532590"/>
                <a:gd name="connsiteX14" fmla="*/ 824344 w 1285754"/>
                <a:gd name="connsiteY14" fmla="*/ 94952 h 1532590"/>
                <a:gd name="connsiteX15" fmla="*/ 161162 w 1285754"/>
                <a:gd name="connsiteY15" fmla="*/ 0 h 1532590"/>
                <a:gd name="connsiteX16" fmla="*/ 16114 w 1285754"/>
                <a:gd name="connsiteY16" fmla="*/ 2898 h 1532590"/>
                <a:gd name="connsiteX17" fmla="*/ 100 w 1285754"/>
                <a:gd name="connsiteY17" fmla="*/ 211046 h 153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85754" h="1532590">
                  <a:moveTo>
                    <a:pt x="100" y="211046"/>
                  </a:moveTo>
                  <a:cubicBezTo>
                    <a:pt x="1003" y="297609"/>
                    <a:pt x="8037" y="383988"/>
                    <a:pt x="20866" y="418100"/>
                  </a:cubicBezTo>
                  <a:cubicBezTo>
                    <a:pt x="67415" y="416311"/>
                    <a:pt x="117148" y="412241"/>
                    <a:pt x="170064" y="412241"/>
                  </a:cubicBezTo>
                  <a:cubicBezTo>
                    <a:pt x="446019" y="412241"/>
                    <a:pt x="620346" y="454366"/>
                    <a:pt x="742003" y="513869"/>
                  </a:cubicBezTo>
                  <a:cubicBezTo>
                    <a:pt x="863661" y="573372"/>
                    <a:pt x="900010" y="664636"/>
                    <a:pt x="900010" y="769262"/>
                  </a:cubicBezTo>
                  <a:cubicBezTo>
                    <a:pt x="900010" y="869933"/>
                    <a:pt x="850062" y="949879"/>
                    <a:pt x="750163" y="1009100"/>
                  </a:cubicBezTo>
                  <a:cubicBezTo>
                    <a:pt x="629494" y="1081149"/>
                    <a:pt x="427721" y="1117174"/>
                    <a:pt x="144842" y="1117174"/>
                  </a:cubicBezTo>
                  <a:cubicBezTo>
                    <a:pt x="108988" y="1117174"/>
                    <a:pt x="74524" y="1116669"/>
                    <a:pt x="41452" y="1115659"/>
                  </a:cubicBezTo>
                  <a:cubicBezTo>
                    <a:pt x="18212" y="1184244"/>
                    <a:pt x="-11090" y="1459193"/>
                    <a:pt x="5400" y="1528681"/>
                  </a:cubicBezTo>
                  <a:lnTo>
                    <a:pt x="140391" y="1532590"/>
                  </a:lnTo>
                  <a:cubicBezTo>
                    <a:pt x="430193" y="1532590"/>
                    <a:pt x="655705" y="1500692"/>
                    <a:pt x="816926" y="1436896"/>
                  </a:cubicBezTo>
                  <a:cubicBezTo>
                    <a:pt x="978148" y="1373100"/>
                    <a:pt x="1096591" y="1287297"/>
                    <a:pt x="1172257" y="1179486"/>
                  </a:cubicBezTo>
                  <a:cubicBezTo>
                    <a:pt x="1247922" y="1071676"/>
                    <a:pt x="1285754" y="935677"/>
                    <a:pt x="1285754" y="771488"/>
                  </a:cubicBezTo>
                  <a:cubicBezTo>
                    <a:pt x="1285754" y="607300"/>
                    <a:pt x="1247675" y="469322"/>
                    <a:pt x="1171515" y="357555"/>
                  </a:cubicBezTo>
                  <a:cubicBezTo>
                    <a:pt x="1095355" y="245788"/>
                    <a:pt x="992737" y="154544"/>
                    <a:pt x="824344" y="94952"/>
                  </a:cubicBezTo>
                  <a:cubicBezTo>
                    <a:pt x="655952" y="35360"/>
                    <a:pt x="447997" y="0"/>
                    <a:pt x="161162" y="0"/>
                  </a:cubicBezTo>
                  <a:cubicBezTo>
                    <a:pt x="111090" y="0"/>
                    <a:pt x="62740" y="966"/>
                    <a:pt x="16114" y="2898"/>
                  </a:cubicBezTo>
                  <a:cubicBezTo>
                    <a:pt x="4423" y="37740"/>
                    <a:pt x="-804" y="124484"/>
                    <a:pt x="100" y="211046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70872" y="1559895"/>
              <a:ext cx="1529875" cy="1347679"/>
            </a:xfrm>
            <a:custGeom>
              <a:avLst/>
              <a:gdLst>
                <a:gd name="connsiteX0" fmla="*/ 1114425 w 1527494"/>
                <a:gd name="connsiteY0" fmla="*/ 1009863 h 1347679"/>
                <a:gd name="connsiteX1" fmla="*/ 1527494 w 1527494"/>
                <a:gd name="connsiteY1" fmla="*/ 1009863 h 1347679"/>
                <a:gd name="connsiteX2" fmla="*/ 1527494 w 1527494"/>
                <a:gd name="connsiteY2" fmla="*/ 1055770 h 1347679"/>
                <a:gd name="connsiteX3" fmla="*/ 1527494 w 1527494"/>
                <a:gd name="connsiteY3" fmla="*/ 1206371 h 1347679"/>
                <a:gd name="connsiteX4" fmla="*/ 1527494 w 1527494"/>
                <a:gd name="connsiteY4" fmla="*/ 1280640 h 1347679"/>
                <a:gd name="connsiteX5" fmla="*/ 1497989 w 1527494"/>
                <a:gd name="connsiteY5" fmla="*/ 1310145 h 1347679"/>
                <a:gd name="connsiteX6" fmla="*/ 1468484 w 1527494"/>
                <a:gd name="connsiteY6" fmla="*/ 1280640 h 1347679"/>
                <a:gd name="connsiteX7" fmla="*/ 1468484 w 1527494"/>
                <a:gd name="connsiteY7" fmla="*/ 1206371 h 1347679"/>
                <a:gd name="connsiteX8" fmla="*/ 1468484 w 1527494"/>
                <a:gd name="connsiteY8" fmla="*/ 1159543 h 1347679"/>
                <a:gd name="connsiteX9" fmla="*/ 1438979 w 1527494"/>
                <a:gd name="connsiteY9" fmla="*/ 1130039 h 1347679"/>
                <a:gd name="connsiteX10" fmla="*/ 1409475 w 1527494"/>
                <a:gd name="connsiteY10" fmla="*/ 1159543 h 1347679"/>
                <a:gd name="connsiteX11" fmla="*/ 1409475 w 1527494"/>
                <a:gd name="connsiteY11" fmla="*/ 1206371 h 1347679"/>
                <a:gd name="connsiteX12" fmla="*/ 1409475 w 1527494"/>
                <a:gd name="connsiteY12" fmla="*/ 1318174 h 1347679"/>
                <a:gd name="connsiteX13" fmla="*/ 1379970 w 1527494"/>
                <a:gd name="connsiteY13" fmla="*/ 1347679 h 1347679"/>
                <a:gd name="connsiteX14" fmla="*/ 1350465 w 1527494"/>
                <a:gd name="connsiteY14" fmla="*/ 1318174 h 1347679"/>
                <a:gd name="connsiteX15" fmla="*/ 1350465 w 1527494"/>
                <a:gd name="connsiteY15" fmla="*/ 1206371 h 1347679"/>
                <a:gd name="connsiteX16" fmla="*/ 1350112 w 1527494"/>
                <a:gd name="connsiteY16" fmla="*/ 1206371 h 1347679"/>
                <a:gd name="connsiteX17" fmla="*/ 1348146 w 1527494"/>
                <a:gd name="connsiteY17" fmla="*/ 1196633 h 1347679"/>
                <a:gd name="connsiteX18" fmla="*/ 1320960 w 1527494"/>
                <a:gd name="connsiteY18" fmla="*/ 1178613 h 1347679"/>
                <a:gd name="connsiteX19" fmla="*/ 1293774 w 1527494"/>
                <a:gd name="connsiteY19" fmla="*/ 1196633 h 1347679"/>
                <a:gd name="connsiteX20" fmla="*/ 1291808 w 1527494"/>
                <a:gd name="connsiteY20" fmla="*/ 1206371 h 1347679"/>
                <a:gd name="connsiteX21" fmla="*/ 1291455 w 1527494"/>
                <a:gd name="connsiteY21" fmla="*/ 1206371 h 1347679"/>
                <a:gd name="connsiteX22" fmla="*/ 1291455 w 1527494"/>
                <a:gd name="connsiteY22" fmla="*/ 1232065 h 1347679"/>
                <a:gd name="connsiteX23" fmla="*/ 1261950 w 1527494"/>
                <a:gd name="connsiteY23" fmla="*/ 1261569 h 1347679"/>
                <a:gd name="connsiteX24" fmla="*/ 1232445 w 1527494"/>
                <a:gd name="connsiteY24" fmla="*/ 1232065 h 1347679"/>
                <a:gd name="connsiteX25" fmla="*/ 1232445 w 1527494"/>
                <a:gd name="connsiteY25" fmla="*/ 1206371 h 1347679"/>
                <a:gd name="connsiteX26" fmla="*/ 1232445 w 1527494"/>
                <a:gd name="connsiteY26" fmla="*/ 1102703 h 1347679"/>
                <a:gd name="connsiteX27" fmla="*/ 1202940 w 1527494"/>
                <a:gd name="connsiteY27" fmla="*/ 1073198 h 1347679"/>
                <a:gd name="connsiteX28" fmla="*/ 1173435 w 1527494"/>
                <a:gd name="connsiteY28" fmla="*/ 1102703 h 1347679"/>
                <a:gd name="connsiteX29" fmla="*/ 1173435 w 1527494"/>
                <a:gd name="connsiteY29" fmla="*/ 1206371 h 1347679"/>
                <a:gd name="connsiteX30" fmla="*/ 1173435 w 1527494"/>
                <a:gd name="connsiteY30" fmla="*/ 1254144 h 1347679"/>
                <a:gd name="connsiteX31" fmla="*/ 1143930 w 1527494"/>
                <a:gd name="connsiteY31" fmla="*/ 1283648 h 1347679"/>
                <a:gd name="connsiteX32" fmla="*/ 1114425 w 1527494"/>
                <a:gd name="connsiteY32" fmla="*/ 1254144 h 1347679"/>
                <a:gd name="connsiteX33" fmla="*/ 1114425 w 1527494"/>
                <a:gd name="connsiteY33" fmla="*/ 1206371 h 1347679"/>
                <a:gd name="connsiteX34" fmla="*/ 1114425 w 1527494"/>
                <a:gd name="connsiteY34" fmla="*/ 1055770 h 1347679"/>
                <a:gd name="connsiteX35" fmla="*/ 757200 w 1527494"/>
                <a:gd name="connsiteY35" fmla="*/ 0 h 1347679"/>
                <a:gd name="connsiteX36" fmla="*/ 1168907 w 1527494"/>
                <a:gd name="connsiteY36" fmla="*/ 117206 h 1347679"/>
                <a:gd name="connsiteX37" fmla="*/ 1435961 w 1527494"/>
                <a:gd name="connsiteY37" fmla="*/ 475503 h 1347679"/>
                <a:gd name="connsiteX38" fmla="*/ 1524283 w 1527494"/>
                <a:gd name="connsiteY38" fmla="*/ 943543 h 1347679"/>
                <a:gd name="connsiteX39" fmla="*/ 1526204 w 1527494"/>
                <a:gd name="connsiteY39" fmla="*/ 1009862 h 1347679"/>
                <a:gd name="connsiteX40" fmla="*/ 1111421 w 1527494"/>
                <a:gd name="connsiteY40" fmla="*/ 1009862 h 1347679"/>
                <a:gd name="connsiteX41" fmla="*/ 1108695 w 1527494"/>
                <a:gd name="connsiteY41" fmla="*/ 952862 h 1347679"/>
                <a:gd name="connsiteX42" fmla="*/ 1017785 w 1527494"/>
                <a:gd name="connsiteY42" fmla="*/ 557845 h 1347679"/>
                <a:gd name="connsiteX43" fmla="*/ 766843 w 1527494"/>
                <a:gd name="connsiteY43" fmla="*/ 394645 h 1347679"/>
                <a:gd name="connsiteX44" fmla="*/ 580288 w 1527494"/>
                <a:gd name="connsiteY44" fmla="*/ 462150 h 1347679"/>
                <a:gd name="connsiteX45" fmla="*/ 455930 w 1527494"/>
                <a:gd name="connsiteY45" fmla="*/ 694339 h 1347679"/>
                <a:gd name="connsiteX46" fmla="*/ 423730 w 1527494"/>
                <a:gd name="connsiteY46" fmla="*/ 897225 h 1347679"/>
                <a:gd name="connsiteX47" fmla="*/ 416761 w 1527494"/>
                <a:gd name="connsiteY47" fmla="*/ 1009862 h 1347679"/>
                <a:gd name="connsiteX48" fmla="*/ 363065 w 1527494"/>
                <a:gd name="connsiteY48" fmla="*/ 1009862 h 1347679"/>
                <a:gd name="connsiteX49" fmla="*/ 363065 w 1527494"/>
                <a:gd name="connsiteY49" fmla="*/ 1009863 h 1347679"/>
                <a:gd name="connsiteX50" fmla="*/ 413069 w 1527494"/>
                <a:gd name="connsiteY50" fmla="*/ 1009863 h 1347679"/>
                <a:gd name="connsiteX51" fmla="*/ 413069 w 1527494"/>
                <a:gd name="connsiteY51" fmla="*/ 1055770 h 1347679"/>
                <a:gd name="connsiteX52" fmla="*/ 413069 w 1527494"/>
                <a:gd name="connsiteY52" fmla="*/ 1206371 h 1347679"/>
                <a:gd name="connsiteX53" fmla="*/ 413069 w 1527494"/>
                <a:gd name="connsiteY53" fmla="*/ 1280640 h 1347679"/>
                <a:gd name="connsiteX54" fmla="*/ 383564 w 1527494"/>
                <a:gd name="connsiteY54" fmla="*/ 1310145 h 1347679"/>
                <a:gd name="connsiteX55" fmla="*/ 354059 w 1527494"/>
                <a:gd name="connsiteY55" fmla="*/ 1280640 h 1347679"/>
                <a:gd name="connsiteX56" fmla="*/ 354059 w 1527494"/>
                <a:gd name="connsiteY56" fmla="*/ 1206371 h 1347679"/>
                <a:gd name="connsiteX57" fmla="*/ 354059 w 1527494"/>
                <a:gd name="connsiteY57" fmla="*/ 1159543 h 1347679"/>
                <a:gd name="connsiteX58" fmla="*/ 324554 w 1527494"/>
                <a:gd name="connsiteY58" fmla="*/ 1130039 h 1347679"/>
                <a:gd name="connsiteX59" fmla="*/ 295050 w 1527494"/>
                <a:gd name="connsiteY59" fmla="*/ 1159543 h 1347679"/>
                <a:gd name="connsiteX60" fmla="*/ 295050 w 1527494"/>
                <a:gd name="connsiteY60" fmla="*/ 1206371 h 1347679"/>
                <a:gd name="connsiteX61" fmla="*/ 295050 w 1527494"/>
                <a:gd name="connsiteY61" fmla="*/ 1318174 h 1347679"/>
                <a:gd name="connsiteX62" fmla="*/ 265545 w 1527494"/>
                <a:gd name="connsiteY62" fmla="*/ 1347679 h 1347679"/>
                <a:gd name="connsiteX63" fmla="*/ 236040 w 1527494"/>
                <a:gd name="connsiteY63" fmla="*/ 1318174 h 1347679"/>
                <a:gd name="connsiteX64" fmla="*/ 236040 w 1527494"/>
                <a:gd name="connsiteY64" fmla="*/ 1206371 h 1347679"/>
                <a:gd name="connsiteX65" fmla="*/ 235687 w 1527494"/>
                <a:gd name="connsiteY65" fmla="*/ 1206371 h 1347679"/>
                <a:gd name="connsiteX66" fmla="*/ 233721 w 1527494"/>
                <a:gd name="connsiteY66" fmla="*/ 1196633 h 1347679"/>
                <a:gd name="connsiteX67" fmla="*/ 206535 w 1527494"/>
                <a:gd name="connsiteY67" fmla="*/ 1178613 h 1347679"/>
                <a:gd name="connsiteX68" fmla="*/ 179349 w 1527494"/>
                <a:gd name="connsiteY68" fmla="*/ 1196633 h 1347679"/>
                <a:gd name="connsiteX69" fmla="*/ 177383 w 1527494"/>
                <a:gd name="connsiteY69" fmla="*/ 1206371 h 1347679"/>
                <a:gd name="connsiteX70" fmla="*/ 177030 w 1527494"/>
                <a:gd name="connsiteY70" fmla="*/ 1206371 h 1347679"/>
                <a:gd name="connsiteX71" fmla="*/ 177030 w 1527494"/>
                <a:gd name="connsiteY71" fmla="*/ 1232065 h 1347679"/>
                <a:gd name="connsiteX72" fmla="*/ 147525 w 1527494"/>
                <a:gd name="connsiteY72" fmla="*/ 1261569 h 1347679"/>
                <a:gd name="connsiteX73" fmla="*/ 118020 w 1527494"/>
                <a:gd name="connsiteY73" fmla="*/ 1232065 h 1347679"/>
                <a:gd name="connsiteX74" fmla="*/ 118020 w 1527494"/>
                <a:gd name="connsiteY74" fmla="*/ 1206371 h 1347679"/>
                <a:gd name="connsiteX75" fmla="*/ 118020 w 1527494"/>
                <a:gd name="connsiteY75" fmla="*/ 1102703 h 1347679"/>
                <a:gd name="connsiteX76" fmla="*/ 88515 w 1527494"/>
                <a:gd name="connsiteY76" fmla="*/ 1073198 h 1347679"/>
                <a:gd name="connsiteX77" fmla="*/ 59010 w 1527494"/>
                <a:gd name="connsiteY77" fmla="*/ 1102703 h 1347679"/>
                <a:gd name="connsiteX78" fmla="*/ 59010 w 1527494"/>
                <a:gd name="connsiteY78" fmla="*/ 1206371 h 1347679"/>
                <a:gd name="connsiteX79" fmla="*/ 59010 w 1527494"/>
                <a:gd name="connsiteY79" fmla="*/ 1254144 h 1347679"/>
                <a:gd name="connsiteX80" fmla="*/ 29505 w 1527494"/>
                <a:gd name="connsiteY80" fmla="*/ 1283648 h 1347679"/>
                <a:gd name="connsiteX81" fmla="*/ 0 w 1527494"/>
                <a:gd name="connsiteY81" fmla="*/ 1254144 h 1347679"/>
                <a:gd name="connsiteX82" fmla="*/ 0 w 1527494"/>
                <a:gd name="connsiteY82" fmla="*/ 1206371 h 1347679"/>
                <a:gd name="connsiteX83" fmla="*/ 0 w 1527494"/>
                <a:gd name="connsiteY83" fmla="*/ 1055770 h 1347679"/>
                <a:gd name="connsiteX84" fmla="*/ 0 w 1527494"/>
                <a:gd name="connsiteY84" fmla="*/ 1009863 h 1347679"/>
                <a:gd name="connsiteX85" fmla="*/ 198759 w 1527494"/>
                <a:gd name="connsiteY85" fmla="*/ 1009863 h 1347679"/>
                <a:gd name="connsiteX86" fmla="*/ 198759 w 1527494"/>
                <a:gd name="connsiteY86" fmla="*/ 1009862 h 1347679"/>
                <a:gd name="connsiteX87" fmla="*/ 1299 w 1527494"/>
                <a:gd name="connsiteY87" fmla="*/ 1009862 h 1347679"/>
                <a:gd name="connsiteX88" fmla="*/ 9172 w 1527494"/>
                <a:gd name="connsiteY88" fmla="*/ 887860 h 1347679"/>
                <a:gd name="connsiteX89" fmla="*/ 183035 w 1527494"/>
                <a:gd name="connsiteY89" fmla="*/ 296726 h 1347679"/>
                <a:gd name="connsiteX90" fmla="*/ 757200 w 1527494"/>
                <a:gd name="connsiteY90" fmla="*/ 0 h 1347679"/>
                <a:gd name="connsiteX0-1" fmla="*/ 1114425 w 1527494"/>
                <a:gd name="connsiteY0-2" fmla="*/ 1009863 h 1347679"/>
                <a:gd name="connsiteX1-3" fmla="*/ 1527494 w 1527494"/>
                <a:gd name="connsiteY1-4" fmla="*/ 1009863 h 1347679"/>
                <a:gd name="connsiteX2-5" fmla="*/ 1527494 w 1527494"/>
                <a:gd name="connsiteY2-6" fmla="*/ 1055770 h 1347679"/>
                <a:gd name="connsiteX3-7" fmla="*/ 1527494 w 1527494"/>
                <a:gd name="connsiteY3-8" fmla="*/ 1206371 h 1347679"/>
                <a:gd name="connsiteX4-9" fmla="*/ 1527494 w 1527494"/>
                <a:gd name="connsiteY4-10" fmla="*/ 1280640 h 1347679"/>
                <a:gd name="connsiteX5-11" fmla="*/ 1497989 w 1527494"/>
                <a:gd name="connsiteY5-12" fmla="*/ 1310145 h 1347679"/>
                <a:gd name="connsiteX6-13" fmla="*/ 1468484 w 1527494"/>
                <a:gd name="connsiteY6-14" fmla="*/ 1280640 h 1347679"/>
                <a:gd name="connsiteX7-15" fmla="*/ 1468484 w 1527494"/>
                <a:gd name="connsiteY7-16" fmla="*/ 1206371 h 1347679"/>
                <a:gd name="connsiteX8-17" fmla="*/ 1468484 w 1527494"/>
                <a:gd name="connsiteY8-18" fmla="*/ 1159543 h 1347679"/>
                <a:gd name="connsiteX9-19" fmla="*/ 1438979 w 1527494"/>
                <a:gd name="connsiteY9-20" fmla="*/ 1130039 h 1347679"/>
                <a:gd name="connsiteX10-21" fmla="*/ 1409475 w 1527494"/>
                <a:gd name="connsiteY10-22" fmla="*/ 1159543 h 1347679"/>
                <a:gd name="connsiteX11-23" fmla="*/ 1409475 w 1527494"/>
                <a:gd name="connsiteY11-24" fmla="*/ 1206371 h 1347679"/>
                <a:gd name="connsiteX12-25" fmla="*/ 1409475 w 1527494"/>
                <a:gd name="connsiteY12-26" fmla="*/ 1318174 h 1347679"/>
                <a:gd name="connsiteX13-27" fmla="*/ 1379970 w 1527494"/>
                <a:gd name="connsiteY13-28" fmla="*/ 1347679 h 1347679"/>
                <a:gd name="connsiteX14-29" fmla="*/ 1350465 w 1527494"/>
                <a:gd name="connsiteY14-30" fmla="*/ 1318174 h 1347679"/>
                <a:gd name="connsiteX15-31" fmla="*/ 1350465 w 1527494"/>
                <a:gd name="connsiteY15-32" fmla="*/ 1206371 h 1347679"/>
                <a:gd name="connsiteX16-33" fmla="*/ 1350112 w 1527494"/>
                <a:gd name="connsiteY16-34" fmla="*/ 1206371 h 1347679"/>
                <a:gd name="connsiteX17-35" fmla="*/ 1348146 w 1527494"/>
                <a:gd name="connsiteY17-36" fmla="*/ 1196633 h 1347679"/>
                <a:gd name="connsiteX18-37" fmla="*/ 1320960 w 1527494"/>
                <a:gd name="connsiteY18-38" fmla="*/ 1178613 h 1347679"/>
                <a:gd name="connsiteX19-39" fmla="*/ 1293774 w 1527494"/>
                <a:gd name="connsiteY19-40" fmla="*/ 1196633 h 1347679"/>
                <a:gd name="connsiteX20-41" fmla="*/ 1291808 w 1527494"/>
                <a:gd name="connsiteY20-42" fmla="*/ 1206371 h 1347679"/>
                <a:gd name="connsiteX21-43" fmla="*/ 1291455 w 1527494"/>
                <a:gd name="connsiteY21-44" fmla="*/ 1206371 h 1347679"/>
                <a:gd name="connsiteX22-45" fmla="*/ 1291455 w 1527494"/>
                <a:gd name="connsiteY22-46" fmla="*/ 1232065 h 1347679"/>
                <a:gd name="connsiteX23-47" fmla="*/ 1261950 w 1527494"/>
                <a:gd name="connsiteY23-48" fmla="*/ 1261569 h 1347679"/>
                <a:gd name="connsiteX24-49" fmla="*/ 1232445 w 1527494"/>
                <a:gd name="connsiteY24-50" fmla="*/ 1232065 h 1347679"/>
                <a:gd name="connsiteX25-51" fmla="*/ 1232445 w 1527494"/>
                <a:gd name="connsiteY25-52" fmla="*/ 1206371 h 1347679"/>
                <a:gd name="connsiteX26-53" fmla="*/ 1232445 w 1527494"/>
                <a:gd name="connsiteY26-54" fmla="*/ 1102703 h 1347679"/>
                <a:gd name="connsiteX27-55" fmla="*/ 1202940 w 1527494"/>
                <a:gd name="connsiteY27-56" fmla="*/ 1073198 h 1347679"/>
                <a:gd name="connsiteX28-57" fmla="*/ 1173435 w 1527494"/>
                <a:gd name="connsiteY28-58" fmla="*/ 1102703 h 1347679"/>
                <a:gd name="connsiteX29-59" fmla="*/ 1173435 w 1527494"/>
                <a:gd name="connsiteY29-60" fmla="*/ 1206371 h 1347679"/>
                <a:gd name="connsiteX30-61" fmla="*/ 1173435 w 1527494"/>
                <a:gd name="connsiteY30-62" fmla="*/ 1254144 h 1347679"/>
                <a:gd name="connsiteX31-63" fmla="*/ 1143930 w 1527494"/>
                <a:gd name="connsiteY31-64" fmla="*/ 1283648 h 1347679"/>
                <a:gd name="connsiteX32-65" fmla="*/ 1114425 w 1527494"/>
                <a:gd name="connsiteY32-66" fmla="*/ 1254144 h 1347679"/>
                <a:gd name="connsiteX33-67" fmla="*/ 1114425 w 1527494"/>
                <a:gd name="connsiteY33-68" fmla="*/ 1206371 h 1347679"/>
                <a:gd name="connsiteX34-69" fmla="*/ 1114425 w 1527494"/>
                <a:gd name="connsiteY34-70" fmla="*/ 1055770 h 1347679"/>
                <a:gd name="connsiteX35-71" fmla="*/ 1114425 w 1527494"/>
                <a:gd name="connsiteY35-72" fmla="*/ 1009863 h 1347679"/>
                <a:gd name="connsiteX36-73" fmla="*/ 757200 w 1527494"/>
                <a:gd name="connsiteY36-74" fmla="*/ 0 h 1347679"/>
                <a:gd name="connsiteX37-75" fmla="*/ 1168907 w 1527494"/>
                <a:gd name="connsiteY37-76" fmla="*/ 117206 h 1347679"/>
                <a:gd name="connsiteX38-77" fmla="*/ 1435961 w 1527494"/>
                <a:gd name="connsiteY38-78" fmla="*/ 475503 h 1347679"/>
                <a:gd name="connsiteX39-79" fmla="*/ 1524283 w 1527494"/>
                <a:gd name="connsiteY39-80" fmla="*/ 943543 h 1347679"/>
                <a:gd name="connsiteX40-81" fmla="*/ 1526204 w 1527494"/>
                <a:gd name="connsiteY40-82" fmla="*/ 1009862 h 1347679"/>
                <a:gd name="connsiteX41-83" fmla="*/ 1111421 w 1527494"/>
                <a:gd name="connsiteY41-84" fmla="*/ 1009862 h 1347679"/>
                <a:gd name="connsiteX42-85" fmla="*/ 1108695 w 1527494"/>
                <a:gd name="connsiteY42-86" fmla="*/ 952862 h 1347679"/>
                <a:gd name="connsiteX43-87" fmla="*/ 1017785 w 1527494"/>
                <a:gd name="connsiteY43-88" fmla="*/ 557845 h 1347679"/>
                <a:gd name="connsiteX44-89" fmla="*/ 766843 w 1527494"/>
                <a:gd name="connsiteY44-90" fmla="*/ 394645 h 1347679"/>
                <a:gd name="connsiteX45-91" fmla="*/ 580288 w 1527494"/>
                <a:gd name="connsiteY45-92" fmla="*/ 462150 h 1347679"/>
                <a:gd name="connsiteX46-93" fmla="*/ 455930 w 1527494"/>
                <a:gd name="connsiteY46-94" fmla="*/ 694339 h 1347679"/>
                <a:gd name="connsiteX47-95" fmla="*/ 423730 w 1527494"/>
                <a:gd name="connsiteY47-96" fmla="*/ 897225 h 1347679"/>
                <a:gd name="connsiteX48-97" fmla="*/ 416761 w 1527494"/>
                <a:gd name="connsiteY48-98" fmla="*/ 1009862 h 1347679"/>
                <a:gd name="connsiteX49-99" fmla="*/ 363065 w 1527494"/>
                <a:gd name="connsiteY49-100" fmla="*/ 1009862 h 1347679"/>
                <a:gd name="connsiteX50-101" fmla="*/ 413069 w 1527494"/>
                <a:gd name="connsiteY50-102" fmla="*/ 1009863 h 1347679"/>
                <a:gd name="connsiteX51-103" fmla="*/ 413069 w 1527494"/>
                <a:gd name="connsiteY51-104" fmla="*/ 1055770 h 1347679"/>
                <a:gd name="connsiteX52-105" fmla="*/ 413069 w 1527494"/>
                <a:gd name="connsiteY52-106" fmla="*/ 1206371 h 1347679"/>
                <a:gd name="connsiteX53-107" fmla="*/ 413069 w 1527494"/>
                <a:gd name="connsiteY53-108" fmla="*/ 1280640 h 1347679"/>
                <a:gd name="connsiteX54-109" fmla="*/ 383564 w 1527494"/>
                <a:gd name="connsiteY54-110" fmla="*/ 1310145 h 1347679"/>
                <a:gd name="connsiteX55-111" fmla="*/ 354059 w 1527494"/>
                <a:gd name="connsiteY55-112" fmla="*/ 1280640 h 1347679"/>
                <a:gd name="connsiteX56-113" fmla="*/ 354059 w 1527494"/>
                <a:gd name="connsiteY56-114" fmla="*/ 1206371 h 1347679"/>
                <a:gd name="connsiteX57-115" fmla="*/ 354059 w 1527494"/>
                <a:gd name="connsiteY57-116" fmla="*/ 1159543 h 1347679"/>
                <a:gd name="connsiteX58-117" fmla="*/ 324554 w 1527494"/>
                <a:gd name="connsiteY58-118" fmla="*/ 1130039 h 1347679"/>
                <a:gd name="connsiteX59-119" fmla="*/ 295050 w 1527494"/>
                <a:gd name="connsiteY59-120" fmla="*/ 1159543 h 1347679"/>
                <a:gd name="connsiteX60-121" fmla="*/ 295050 w 1527494"/>
                <a:gd name="connsiteY60-122" fmla="*/ 1206371 h 1347679"/>
                <a:gd name="connsiteX61-123" fmla="*/ 295050 w 1527494"/>
                <a:gd name="connsiteY61-124" fmla="*/ 1318174 h 1347679"/>
                <a:gd name="connsiteX62-125" fmla="*/ 265545 w 1527494"/>
                <a:gd name="connsiteY62-126" fmla="*/ 1347679 h 1347679"/>
                <a:gd name="connsiteX63-127" fmla="*/ 236040 w 1527494"/>
                <a:gd name="connsiteY63-128" fmla="*/ 1318174 h 1347679"/>
                <a:gd name="connsiteX64-129" fmla="*/ 236040 w 1527494"/>
                <a:gd name="connsiteY64-130" fmla="*/ 1206371 h 1347679"/>
                <a:gd name="connsiteX65-131" fmla="*/ 235687 w 1527494"/>
                <a:gd name="connsiteY65-132" fmla="*/ 1206371 h 1347679"/>
                <a:gd name="connsiteX66-133" fmla="*/ 233721 w 1527494"/>
                <a:gd name="connsiteY66-134" fmla="*/ 1196633 h 1347679"/>
                <a:gd name="connsiteX67-135" fmla="*/ 206535 w 1527494"/>
                <a:gd name="connsiteY67-136" fmla="*/ 1178613 h 1347679"/>
                <a:gd name="connsiteX68-137" fmla="*/ 179349 w 1527494"/>
                <a:gd name="connsiteY68-138" fmla="*/ 1196633 h 1347679"/>
                <a:gd name="connsiteX69-139" fmla="*/ 177383 w 1527494"/>
                <a:gd name="connsiteY69-140" fmla="*/ 1206371 h 1347679"/>
                <a:gd name="connsiteX70-141" fmla="*/ 177030 w 1527494"/>
                <a:gd name="connsiteY70-142" fmla="*/ 1206371 h 1347679"/>
                <a:gd name="connsiteX71-143" fmla="*/ 177030 w 1527494"/>
                <a:gd name="connsiteY71-144" fmla="*/ 1232065 h 1347679"/>
                <a:gd name="connsiteX72-145" fmla="*/ 147525 w 1527494"/>
                <a:gd name="connsiteY72-146" fmla="*/ 1261569 h 1347679"/>
                <a:gd name="connsiteX73-147" fmla="*/ 118020 w 1527494"/>
                <a:gd name="connsiteY73-148" fmla="*/ 1232065 h 1347679"/>
                <a:gd name="connsiteX74-149" fmla="*/ 118020 w 1527494"/>
                <a:gd name="connsiteY74-150" fmla="*/ 1206371 h 1347679"/>
                <a:gd name="connsiteX75-151" fmla="*/ 118020 w 1527494"/>
                <a:gd name="connsiteY75-152" fmla="*/ 1102703 h 1347679"/>
                <a:gd name="connsiteX76-153" fmla="*/ 88515 w 1527494"/>
                <a:gd name="connsiteY76-154" fmla="*/ 1073198 h 1347679"/>
                <a:gd name="connsiteX77-155" fmla="*/ 59010 w 1527494"/>
                <a:gd name="connsiteY77-156" fmla="*/ 1102703 h 1347679"/>
                <a:gd name="connsiteX78-157" fmla="*/ 59010 w 1527494"/>
                <a:gd name="connsiteY78-158" fmla="*/ 1206371 h 1347679"/>
                <a:gd name="connsiteX79-159" fmla="*/ 59010 w 1527494"/>
                <a:gd name="connsiteY79-160" fmla="*/ 1254144 h 1347679"/>
                <a:gd name="connsiteX80-161" fmla="*/ 29505 w 1527494"/>
                <a:gd name="connsiteY80-162" fmla="*/ 1283648 h 1347679"/>
                <a:gd name="connsiteX81-163" fmla="*/ 0 w 1527494"/>
                <a:gd name="connsiteY81-164" fmla="*/ 1254144 h 1347679"/>
                <a:gd name="connsiteX82-165" fmla="*/ 0 w 1527494"/>
                <a:gd name="connsiteY82-166" fmla="*/ 1206371 h 1347679"/>
                <a:gd name="connsiteX83-167" fmla="*/ 0 w 1527494"/>
                <a:gd name="connsiteY83-168" fmla="*/ 1055770 h 1347679"/>
                <a:gd name="connsiteX84-169" fmla="*/ 0 w 1527494"/>
                <a:gd name="connsiteY84-170" fmla="*/ 1009863 h 1347679"/>
                <a:gd name="connsiteX85-171" fmla="*/ 198759 w 1527494"/>
                <a:gd name="connsiteY85-172" fmla="*/ 1009863 h 1347679"/>
                <a:gd name="connsiteX86-173" fmla="*/ 198759 w 1527494"/>
                <a:gd name="connsiteY86-174" fmla="*/ 1009862 h 1347679"/>
                <a:gd name="connsiteX87-175" fmla="*/ 1299 w 1527494"/>
                <a:gd name="connsiteY87-176" fmla="*/ 1009862 h 1347679"/>
                <a:gd name="connsiteX88-177" fmla="*/ 9172 w 1527494"/>
                <a:gd name="connsiteY88-178" fmla="*/ 887860 h 1347679"/>
                <a:gd name="connsiteX89-179" fmla="*/ 183035 w 1527494"/>
                <a:gd name="connsiteY89-180" fmla="*/ 296726 h 1347679"/>
                <a:gd name="connsiteX90-181" fmla="*/ 757200 w 1527494"/>
                <a:gd name="connsiteY90-182" fmla="*/ 0 h 1347679"/>
                <a:gd name="connsiteX0-183" fmla="*/ 1114425 w 1527494"/>
                <a:gd name="connsiteY0-184" fmla="*/ 1009863 h 1347679"/>
                <a:gd name="connsiteX1-185" fmla="*/ 1527494 w 1527494"/>
                <a:gd name="connsiteY1-186" fmla="*/ 1009863 h 1347679"/>
                <a:gd name="connsiteX2-187" fmla="*/ 1527494 w 1527494"/>
                <a:gd name="connsiteY2-188" fmla="*/ 1055770 h 1347679"/>
                <a:gd name="connsiteX3-189" fmla="*/ 1527494 w 1527494"/>
                <a:gd name="connsiteY3-190" fmla="*/ 1206371 h 1347679"/>
                <a:gd name="connsiteX4-191" fmla="*/ 1527494 w 1527494"/>
                <a:gd name="connsiteY4-192" fmla="*/ 1280640 h 1347679"/>
                <a:gd name="connsiteX5-193" fmla="*/ 1497989 w 1527494"/>
                <a:gd name="connsiteY5-194" fmla="*/ 1310145 h 1347679"/>
                <a:gd name="connsiteX6-195" fmla="*/ 1468484 w 1527494"/>
                <a:gd name="connsiteY6-196" fmla="*/ 1280640 h 1347679"/>
                <a:gd name="connsiteX7-197" fmla="*/ 1468484 w 1527494"/>
                <a:gd name="connsiteY7-198" fmla="*/ 1206371 h 1347679"/>
                <a:gd name="connsiteX8-199" fmla="*/ 1468484 w 1527494"/>
                <a:gd name="connsiteY8-200" fmla="*/ 1159543 h 1347679"/>
                <a:gd name="connsiteX9-201" fmla="*/ 1438979 w 1527494"/>
                <a:gd name="connsiteY9-202" fmla="*/ 1130039 h 1347679"/>
                <a:gd name="connsiteX10-203" fmla="*/ 1409475 w 1527494"/>
                <a:gd name="connsiteY10-204" fmla="*/ 1159543 h 1347679"/>
                <a:gd name="connsiteX11-205" fmla="*/ 1409475 w 1527494"/>
                <a:gd name="connsiteY11-206" fmla="*/ 1206371 h 1347679"/>
                <a:gd name="connsiteX12-207" fmla="*/ 1409475 w 1527494"/>
                <a:gd name="connsiteY12-208" fmla="*/ 1318174 h 1347679"/>
                <a:gd name="connsiteX13-209" fmla="*/ 1379970 w 1527494"/>
                <a:gd name="connsiteY13-210" fmla="*/ 1347679 h 1347679"/>
                <a:gd name="connsiteX14-211" fmla="*/ 1350465 w 1527494"/>
                <a:gd name="connsiteY14-212" fmla="*/ 1318174 h 1347679"/>
                <a:gd name="connsiteX15-213" fmla="*/ 1350465 w 1527494"/>
                <a:gd name="connsiteY15-214" fmla="*/ 1206371 h 1347679"/>
                <a:gd name="connsiteX16-215" fmla="*/ 1350112 w 1527494"/>
                <a:gd name="connsiteY16-216" fmla="*/ 1206371 h 1347679"/>
                <a:gd name="connsiteX17-217" fmla="*/ 1348146 w 1527494"/>
                <a:gd name="connsiteY17-218" fmla="*/ 1196633 h 1347679"/>
                <a:gd name="connsiteX18-219" fmla="*/ 1320960 w 1527494"/>
                <a:gd name="connsiteY18-220" fmla="*/ 1178613 h 1347679"/>
                <a:gd name="connsiteX19-221" fmla="*/ 1293774 w 1527494"/>
                <a:gd name="connsiteY19-222" fmla="*/ 1196633 h 1347679"/>
                <a:gd name="connsiteX20-223" fmla="*/ 1291808 w 1527494"/>
                <a:gd name="connsiteY20-224" fmla="*/ 1206371 h 1347679"/>
                <a:gd name="connsiteX21-225" fmla="*/ 1291455 w 1527494"/>
                <a:gd name="connsiteY21-226" fmla="*/ 1206371 h 1347679"/>
                <a:gd name="connsiteX22-227" fmla="*/ 1291455 w 1527494"/>
                <a:gd name="connsiteY22-228" fmla="*/ 1232065 h 1347679"/>
                <a:gd name="connsiteX23-229" fmla="*/ 1261950 w 1527494"/>
                <a:gd name="connsiteY23-230" fmla="*/ 1261569 h 1347679"/>
                <a:gd name="connsiteX24-231" fmla="*/ 1232445 w 1527494"/>
                <a:gd name="connsiteY24-232" fmla="*/ 1232065 h 1347679"/>
                <a:gd name="connsiteX25-233" fmla="*/ 1232445 w 1527494"/>
                <a:gd name="connsiteY25-234" fmla="*/ 1206371 h 1347679"/>
                <a:gd name="connsiteX26-235" fmla="*/ 1232445 w 1527494"/>
                <a:gd name="connsiteY26-236" fmla="*/ 1102703 h 1347679"/>
                <a:gd name="connsiteX27-237" fmla="*/ 1202940 w 1527494"/>
                <a:gd name="connsiteY27-238" fmla="*/ 1073198 h 1347679"/>
                <a:gd name="connsiteX28-239" fmla="*/ 1173435 w 1527494"/>
                <a:gd name="connsiteY28-240" fmla="*/ 1102703 h 1347679"/>
                <a:gd name="connsiteX29-241" fmla="*/ 1173435 w 1527494"/>
                <a:gd name="connsiteY29-242" fmla="*/ 1206371 h 1347679"/>
                <a:gd name="connsiteX30-243" fmla="*/ 1173435 w 1527494"/>
                <a:gd name="connsiteY30-244" fmla="*/ 1254144 h 1347679"/>
                <a:gd name="connsiteX31-245" fmla="*/ 1143930 w 1527494"/>
                <a:gd name="connsiteY31-246" fmla="*/ 1283648 h 1347679"/>
                <a:gd name="connsiteX32-247" fmla="*/ 1114425 w 1527494"/>
                <a:gd name="connsiteY32-248" fmla="*/ 1254144 h 1347679"/>
                <a:gd name="connsiteX33-249" fmla="*/ 1114425 w 1527494"/>
                <a:gd name="connsiteY33-250" fmla="*/ 1206371 h 1347679"/>
                <a:gd name="connsiteX34-251" fmla="*/ 1114425 w 1527494"/>
                <a:gd name="connsiteY34-252" fmla="*/ 1055770 h 1347679"/>
                <a:gd name="connsiteX35-253" fmla="*/ 1114425 w 1527494"/>
                <a:gd name="connsiteY35-254" fmla="*/ 1009863 h 1347679"/>
                <a:gd name="connsiteX36-255" fmla="*/ 757200 w 1527494"/>
                <a:gd name="connsiteY36-256" fmla="*/ 0 h 1347679"/>
                <a:gd name="connsiteX37-257" fmla="*/ 1168907 w 1527494"/>
                <a:gd name="connsiteY37-258" fmla="*/ 117206 h 1347679"/>
                <a:gd name="connsiteX38-259" fmla="*/ 1435961 w 1527494"/>
                <a:gd name="connsiteY38-260" fmla="*/ 475503 h 1347679"/>
                <a:gd name="connsiteX39-261" fmla="*/ 1524283 w 1527494"/>
                <a:gd name="connsiteY39-262" fmla="*/ 943543 h 1347679"/>
                <a:gd name="connsiteX40-263" fmla="*/ 1526204 w 1527494"/>
                <a:gd name="connsiteY40-264" fmla="*/ 1009862 h 1347679"/>
                <a:gd name="connsiteX41-265" fmla="*/ 1111421 w 1527494"/>
                <a:gd name="connsiteY41-266" fmla="*/ 1009862 h 1347679"/>
                <a:gd name="connsiteX42-267" fmla="*/ 1108695 w 1527494"/>
                <a:gd name="connsiteY42-268" fmla="*/ 952862 h 1347679"/>
                <a:gd name="connsiteX43-269" fmla="*/ 1017785 w 1527494"/>
                <a:gd name="connsiteY43-270" fmla="*/ 557845 h 1347679"/>
                <a:gd name="connsiteX44-271" fmla="*/ 766843 w 1527494"/>
                <a:gd name="connsiteY44-272" fmla="*/ 394645 h 1347679"/>
                <a:gd name="connsiteX45-273" fmla="*/ 580288 w 1527494"/>
                <a:gd name="connsiteY45-274" fmla="*/ 462150 h 1347679"/>
                <a:gd name="connsiteX46-275" fmla="*/ 455930 w 1527494"/>
                <a:gd name="connsiteY46-276" fmla="*/ 694339 h 1347679"/>
                <a:gd name="connsiteX47-277" fmla="*/ 423730 w 1527494"/>
                <a:gd name="connsiteY47-278" fmla="*/ 897225 h 1347679"/>
                <a:gd name="connsiteX48-279" fmla="*/ 416761 w 1527494"/>
                <a:gd name="connsiteY48-280" fmla="*/ 1009862 h 1347679"/>
                <a:gd name="connsiteX49-281" fmla="*/ 413069 w 1527494"/>
                <a:gd name="connsiteY49-282" fmla="*/ 1009863 h 1347679"/>
                <a:gd name="connsiteX50-283" fmla="*/ 413069 w 1527494"/>
                <a:gd name="connsiteY50-284" fmla="*/ 1055770 h 1347679"/>
                <a:gd name="connsiteX51-285" fmla="*/ 413069 w 1527494"/>
                <a:gd name="connsiteY51-286" fmla="*/ 1206371 h 1347679"/>
                <a:gd name="connsiteX52-287" fmla="*/ 413069 w 1527494"/>
                <a:gd name="connsiteY52-288" fmla="*/ 1280640 h 1347679"/>
                <a:gd name="connsiteX53-289" fmla="*/ 383564 w 1527494"/>
                <a:gd name="connsiteY53-290" fmla="*/ 1310145 h 1347679"/>
                <a:gd name="connsiteX54-291" fmla="*/ 354059 w 1527494"/>
                <a:gd name="connsiteY54-292" fmla="*/ 1280640 h 1347679"/>
                <a:gd name="connsiteX55-293" fmla="*/ 354059 w 1527494"/>
                <a:gd name="connsiteY55-294" fmla="*/ 1206371 h 1347679"/>
                <a:gd name="connsiteX56-295" fmla="*/ 354059 w 1527494"/>
                <a:gd name="connsiteY56-296" fmla="*/ 1159543 h 1347679"/>
                <a:gd name="connsiteX57-297" fmla="*/ 324554 w 1527494"/>
                <a:gd name="connsiteY57-298" fmla="*/ 1130039 h 1347679"/>
                <a:gd name="connsiteX58-299" fmla="*/ 295050 w 1527494"/>
                <a:gd name="connsiteY58-300" fmla="*/ 1159543 h 1347679"/>
                <a:gd name="connsiteX59-301" fmla="*/ 295050 w 1527494"/>
                <a:gd name="connsiteY59-302" fmla="*/ 1206371 h 1347679"/>
                <a:gd name="connsiteX60-303" fmla="*/ 295050 w 1527494"/>
                <a:gd name="connsiteY60-304" fmla="*/ 1318174 h 1347679"/>
                <a:gd name="connsiteX61-305" fmla="*/ 265545 w 1527494"/>
                <a:gd name="connsiteY61-306" fmla="*/ 1347679 h 1347679"/>
                <a:gd name="connsiteX62-307" fmla="*/ 236040 w 1527494"/>
                <a:gd name="connsiteY62-308" fmla="*/ 1318174 h 1347679"/>
                <a:gd name="connsiteX63-309" fmla="*/ 236040 w 1527494"/>
                <a:gd name="connsiteY63-310" fmla="*/ 1206371 h 1347679"/>
                <a:gd name="connsiteX64-311" fmla="*/ 235687 w 1527494"/>
                <a:gd name="connsiteY64-312" fmla="*/ 1206371 h 1347679"/>
                <a:gd name="connsiteX65-313" fmla="*/ 233721 w 1527494"/>
                <a:gd name="connsiteY65-314" fmla="*/ 1196633 h 1347679"/>
                <a:gd name="connsiteX66-315" fmla="*/ 206535 w 1527494"/>
                <a:gd name="connsiteY66-316" fmla="*/ 1178613 h 1347679"/>
                <a:gd name="connsiteX67-317" fmla="*/ 179349 w 1527494"/>
                <a:gd name="connsiteY67-318" fmla="*/ 1196633 h 1347679"/>
                <a:gd name="connsiteX68-319" fmla="*/ 177383 w 1527494"/>
                <a:gd name="connsiteY68-320" fmla="*/ 1206371 h 1347679"/>
                <a:gd name="connsiteX69-321" fmla="*/ 177030 w 1527494"/>
                <a:gd name="connsiteY69-322" fmla="*/ 1206371 h 1347679"/>
                <a:gd name="connsiteX70-323" fmla="*/ 177030 w 1527494"/>
                <a:gd name="connsiteY70-324" fmla="*/ 1232065 h 1347679"/>
                <a:gd name="connsiteX71-325" fmla="*/ 147525 w 1527494"/>
                <a:gd name="connsiteY71-326" fmla="*/ 1261569 h 1347679"/>
                <a:gd name="connsiteX72-327" fmla="*/ 118020 w 1527494"/>
                <a:gd name="connsiteY72-328" fmla="*/ 1232065 h 1347679"/>
                <a:gd name="connsiteX73-329" fmla="*/ 118020 w 1527494"/>
                <a:gd name="connsiteY73-330" fmla="*/ 1206371 h 1347679"/>
                <a:gd name="connsiteX74-331" fmla="*/ 118020 w 1527494"/>
                <a:gd name="connsiteY74-332" fmla="*/ 1102703 h 1347679"/>
                <a:gd name="connsiteX75-333" fmla="*/ 88515 w 1527494"/>
                <a:gd name="connsiteY75-334" fmla="*/ 1073198 h 1347679"/>
                <a:gd name="connsiteX76-335" fmla="*/ 59010 w 1527494"/>
                <a:gd name="connsiteY76-336" fmla="*/ 1102703 h 1347679"/>
                <a:gd name="connsiteX77-337" fmla="*/ 59010 w 1527494"/>
                <a:gd name="connsiteY77-338" fmla="*/ 1206371 h 1347679"/>
                <a:gd name="connsiteX78-339" fmla="*/ 59010 w 1527494"/>
                <a:gd name="connsiteY78-340" fmla="*/ 1254144 h 1347679"/>
                <a:gd name="connsiteX79-341" fmla="*/ 29505 w 1527494"/>
                <a:gd name="connsiteY79-342" fmla="*/ 1283648 h 1347679"/>
                <a:gd name="connsiteX80-343" fmla="*/ 0 w 1527494"/>
                <a:gd name="connsiteY80-344" fmla="*/ 1254144 h 1347679"/>
                <a:gd name="connsiteX81-345" fmla="*/ 0 w 1527494"/>
                <a:gd name="connsiteY81-346" fmla="*/ 1206371 h 1347679"/>
                <a:gd name="connsiteX82-347" fmla="*/ 0 w 1527494"/>
                <a:gd name="connsiteY82-348" fmla="*/ 1055770 h 1347679"/>
                <a:gd name="connsiteX83-349" fmla="*/ 0 w 1527494"/>
                <a:gd name="connsiteY83-350" fmla="*/ 1009863 h 1347679"/>
                <a:gd name="connsiteX84-351" fmla="*/ 198759 w 1527494"/>
                <a:gd name="connsiteY84-352" fmla="*/ 1009863 h 1347679"/>
                <a:gd name="connsiteX85-353" fmla="*/ 198759 w 1527494"/>
                <a:gd name="connsiteY85-354" fmla="*/ 1009862 h 1347679"/>
                <a:gd name="connsiteX86-355" fmla="*/ 1299 w 1527494"/>
                <a:gd name="connsiteY86-356" fmla="*/ 1009862 h 1347679"/>
                <a:gd name="connsiteX87-357" fmla="*/ 9172 w 1527494"/>
                <a:gd name="connsiteY87-358" fmla="*/ 887860 h 1347679"/>
                <a:gd name="connsiteX88-359" fmla="*/ 183035 w 1527494"/>
                <a:gd name="connsiteY88-360" fmla="*/ 296726 h 1347679"/>
                <a:gd name="connsiteX89-361" fmla="*/ 757200 w 1527494"/>
                <a:gd name="connsiteY89-362" fmla="*/ 0 h 1347679"/>
                <a:gd name="connsiteX0-363" fmla="*/ 1114425 w 1527494"/>
                <a:gd name="connsiteY0-364" fmla="*/ 1009863 h 1347679"/>
                <a:gd name="connsiteX1-365" fmla="*/ 1527494 w 1527494"/>
                <a:gd name="connsiteY1-366" fmla="*/ 1009863 h 1347679"/>
                <a:gd name="connsiteX2-367" fmla="*/ 1527494 w 1527494"/>
                <a:gd name="connsiteY2-368" fmla="*/ 1055770 h 1347679"/>
                <a:gd name="connsiteX3-369" fmla="*/ 1527494 w 1527494"/>
                <a:gd name="connsiteY3-370" fmla="*/ 1206371 h 1347679"/>
                <a:gd name="connsiteX4-371" fmla="*/ 1527494 w 1527494"/>
                <a:gd name="connsiteY4-372" fmla="*/ 1280640 h 1347679"/>
                <a:gd name="connsiteX5-373" fmla="*/ 1497989 w 1527494"/>
                <a:gd name="connsiteY5-374" fmla="*/ 1310145 h 1347679"/>
                <a:gd name="connsiteX6-375" fmla="*/ 1468484 w 1527494"/>
                <a:gd name="connsiteY6-376" fmla="*/ 1280640 h 1347679"/>
                <a:gd name="connsiteX7-377" fmla="*/ 1468484 w 1527494"/>
                <a:gd name="connsiteY7-378" fmla="*/ 1206371 h 1347679"/>
                <a:gd name="connsiteX8-379" fmla="*/ 1468484 w 1527494"/>
                <a:gd name="connsiteY8-380" fmla="*/ 1159543 h 1347679"/>
                <a:gd name="connsiteX9-381" fmla="*/ 1438979 w 1527494"/>
                <a:gd name="connsiteY9-382" fmla="*/ 1130039 h 1347679"/>
                <a:gd name="connsiteX10-383" fmla="*/ 1409475 w 1527494"/>
                <a:gd name="connsiteY10-384" fmla="*/ 1159543 h 1347679"/>
                <a:gd name="connsiteX11-385" fmla="*/ 1409475 w 1527494"/>
                <a:gd name="connsiteY11-386" fmla="*/ 1206371 h 1347679"/>
                <a:gd name="connsiteX12-387" fmla="*/ 1409475 w 1527494"/>
                <a:gd name="connsiteY12-388" fmla="*/ 1318174 h 1347679"/>
                <a:gd name="connsiteX13-389" fmla="*/ 1379970 w 1527494"/>
                <a:gd name="connsiteY13-390" fmla="*/ 1347679 h 1347679"/>
                <a:gd name="connsiteX14-391" fmla="*/ 1350465 w 1527494"/>
                <a:gd name="connsiteY14-392" fmla="*/ 1318174 h 1347679"/>
                <a:gd name="connsiteX15-393" fmla="*/ 1350465 w 1527494"/>
                <a:gd name="connsiteY15-394" fmla="*/ 1206371 h 1347679"/>
                <a:gd name="connsiteX16-395" fmla="*/ 1350112 w 1527494"/>
                <a:gd name="connsiteY16-396" fmla="*/ 1206371 h 1347679"/>
                <a:gd name="connsiteX17-397" fmla="*/ 1348146 w 1527494"/>
                <a:gd name="connsiteY17-398" fmla="*/ 1196633 h 1347679"/>
                <a:gd name="connsiteX18-399" fmla="*/ 1320960 w 1527494"/>
                <a:gd name="connsiteY18-400" fmla="*/ 1178613 h 1347679"/>
                <a:gd name="connsiteX19-401" fmla="*/ 1293774 w 1527494"/>
                <a:gd name="connsiteY19-402" fmla="*/ 1196633 h 1347679"/>
                <a:gd name="connsiteX20-403" fmla="*/ 1291808 w 1527494"/>
                <a:gd name="connsiteY20-404" fmla="*/ 1206371 h 1347679"/>
                <a:gd name="connsiteX21-405" fmla="*/ 1291455 w 1527494"/>
                <a:gd name="connsiteY21-406" fmla="*/ 1206371 h 1347679"/>
                <a:gd name="connsiteX22-407" fmla="*/ 1291455 w 1527494"/>
                <a:gd name="connsiteY22-408" fmla="*/ 1232065 h 1347679"/>
                <a:gd name="connsiteX23-409" fmla="*/ 1261950 w 1527494"/>
                <a:gd name="connsiteY23-410" fmla="*/ 1261569 h 1347679"/>
                <a:gd name="connsiteX24-411" fmla="*/ 1232445 w 1527494"/>
                <a:gd name="connsiteY24-412" fmla="*/ 1232065 h 1347679"/>
                <a:gd name="connsiteX25-413" fmla="*/ 1232445 w 1527494"/>
                <a:gd name="connsiteY25-414" fmla="*/ 1206371 h 1347679"/>
                <a:gd name="connsiteX26-415" fmla="*/ 1232445 w 1527494"/>
                <a:gd name="connsiteY26-416" fmla="*/ 1102703 h 1347679"/>
                <a:gd name="connsiteX27-417" fmla="*/ 1202940 w 1527494"/>
                <a:gd name="connsiteY27-418" fmla="*/ 1073198 h 1347679"/>
                <a:gd name="connsiteX28-419" fmla="*/ 1173435 w 1527494"/>
                <a:gd name="connsiteY28-420" fmla="*/ 1102703 h 1347679"/>
                <a:gd name="connsiteX29-421" fmla="*/ 1173435 w 1527494"/>
                <a:gd name="connsiteY29-422" fmla="*/ 1206371 h 1347679"/>
                <a:gd name="connsiteX30-423" fmla="*/ 1173435 w 1527494"/>
                <a:gd name="connsiteY30-424" fmla="*/ 1254144 h 1347679"/>
                <a:gd name="connsiteX31-425" fmla="*/ 1143930 w 1527494"/>
                <a:gd name="connsiteY31-426" fmla="*/ 1283648 h 1347679"/>
                <a:gd name="connsiteX32-427" fmla="*/ 1114425 w 1527494"/>
                <a:gd name="connsiteY32-428" fmla="*/ 1254144 h 1347679"/>
                <a:gd name="connsiteX33-429" fmla="*/ 1114425 w 1527494"/>
                <a:gd name="connsiteY33-430" fmla="*/ 1206371 h 1347679"/>
                <a:gd name="connsiteX34-431" fmla="*/ 1114425 w 1527494"/>
                <a:gd name="connsiteY34-432" fmla="*/ 1055770 h 1347679"/>
                <a:gd name="connsiteX35-433" fmla="*/ 1114425 w 1527494"/>
                <a:gd name="connsiteY35-434" fmla="*/ 1009863 h 1347679"/>
                <a:gd name="connsiteX36-435" fmla="*/ 757200 w 1527494"/>
                <a:gd name="connsiteY36-436" fmla="*/ 0 h 1347679"/>
                <a:gd name="connsiteX37-437" fmla="*/ 1168907 w 1527494"/>
                <a:gd name="connsiteY37-438" fmla="*/ 117206 h 1347679"/>
                <a:gd name="connsiteX38-439" fmla="*/ 1435961 w 1527494"/>
                <a:gd name="connsiteY38-440" fmla="*/ 475503 h 1347679"/>
                <a:gd name="connsiteX39-441" fmla="*/ 1524283 w 1527494"/>
                <a:gd name="connsiteY39-442" fmla="*/ 943543 h 1347679"/>
                <a:gd name="connsiteX40-443" fmla="*/ 1526204 w 1527494"/>
                <a:gd name="connsiteY40-444" fmla="*/ 1009862 h 1347679"/>
                <a:gd name="connsiteX41-445" fmla="*/ 1111421 w 1527494"/>
                <a:gd name="connsiteY41-446" fmla="*/ 1009862 h 1347679"/>
                <a:gd name="connsiteX42-447" fmla="*/ 1108695 w 1527494"/>
                <a:gd name="connsiteY42-448" fmla="*/ 952862 h 1347679"/>
                <a:gd name="connsiteX43-449" fmla="*/ 1017785 w 1527494"/>
                <a:gd name="connsiteY43-450" fmla="*/ 557845 h 1347679"/>
                <a:gd name="connsiteX44-451" fmla="*/ 766843 w 1527494"/>
                <a:gd name="connsiteY44-452" fmla="*/ 394645 h 1347679"/>
                <a:gd name="connsiteX45-453" fmla="*/ 580288 w 1527494"/>
                <a:gd name="connsiteY45-454" fmla="*/ 462150 h 1347679"/>
                <a:gd name="connsiteX46-455" fmla="*/ 455930 w 1527494"/>
                <a:gd name="connsiteY46-456" fmla="*/ 694339 h 1347679"/>
                <a:gd name="connsiteX47-457" fmla="*/ 423730 w 1527494"/>
                <a:gd name="connsiteY47-458" fmla="*/ 897225 h 1347679"/>
                <a:gd name="connsiteX48-459" fmla="*/ 416761 w 1527494"/>
                <a:gd name="connsiteY48-460" fmla="*/ 1009862 h 1347679"/>
                <a:gd name="connsiteX49-461" fmla="*/ 413069 w 1527494"/>
                <a:gd name="connsiteY49-462" fmla="*/ 1055770 h 1347679"/>
                <a:gd name="connsiteX50-463" fmla="*/ 413069 w 1527494"/>
                <a:gd name="connsiteY50-464" fmla="*/ 1206371 h 1347679"/>
                <a:gd name="connsiteX51-465" fmla="*/ 413069 w 1527494"/>
                <a:gd name="connsiteY51-466" fmla="*/ 1280640 h 1347679"/>
                <a:gd name="connsiteX52-467" fmla="*/ 383564 w 1527494"/>
                <a:gd name="connsiteY52-468" fmla="*/ 1310145 h 1347679"/>
                <a:gd name="connsiteX53-469" fmla="*/ 354059 w 1527494"/>
                <a:gd name="connsiteY53-470" fmla="*/ 1280640 h 1347679"/>
                <a:gd name="connsiteX54-471" fmla="*/ 354059 w 1527494"/>
                <a:gd name="connsiteY54-472" fmla="*/ 1206371 h 1347679"/>
                <a:gd name="connsiteX55-473" fmla="*/ 354059 w 1527494"/>
                <a:gd name="connsiteY55-474" fmla="*/ 1159543 h 1347679"/>
                <a:gd name="connsiteX56-475" fmla="*/ 324554 w 1527494"/>
                <a:gd name="connsiteY56-476" fmla="*/ 1130039 h 1347679"/>
                <a:gd name="connsiteX57-477" fmla="*/ 295050 w 1527494"/>
                <a:gd name="connsiteY57-478" fmla="*/ 1159543 h 1347679"/>
                <a:gd name="connsiteX58-479" fmla="*/ 295050 w 1527494"/>
                <a:gd name="connsiteY58-480" fmla="*/ 1206371 h 1347679"/>
                <a:gd name="connsiteX59-481" fmla="*/ 295050 w 1527494"/>
                <a:gd name="connsiteY59-482" fmla="*/ 1318174 h 1347679"/>
                <a:gd name="connsiteX60-483" fmla="*/ 265545 w 1527494"/>
                <a:gd name="connsiteY60-484" fmla="*/ 1347679 h 1347679"/>
                <a:gd name="connsiteX61-485" fmla="*/ 236040 w 1527494"/>
                <a:gd name="connsiteY61-486" fmla="*/ 1318174 h 1347679"/>
                <a:gd name="connsiteX62-487" fmla="*/ 236040 w 1527494"/>
                <a:gd name="connsiteY62-488" fmla="*/ 1206371 h 1347679"/>
                <a:gd name="connsiteX63-489" fmla="*/ 235687 w 1527494"/>
                <a:gd name="connsiteY63-490" fmla="*/ 1206371 h 1347679"/>
                <a:gd name="connsiteX64-491" fmla="*/ 233721 w 1527494"/>
                <a:gd name="connsiteY64-492" fmla="*/ 1196633 h 1347679"/>
                <a:gd name="connsiteX65-493" fmla="*/ 206535 w 1527494"/>
                <a:gd name="connsiteY65-494" fmla="*/ 1178613 h 1347679"/>
                <a:gd name="connsiteX66-495" fmla="*/ 179349 w 1527494"/>
                <a:gd name="connsiteY66-496" fmla="*/ 1196633 h 1347679"/>
                <a:gd name="connsiteX67-497" fmla="*/ 177383 w 1527494"/>
                <a:gd name="connsiteY67-498" fmla="*/ 1206371 h 1347679"/>
                <a:gd name="connsiteX68-499" fmla="*/ 177030 w 1527494"/>
                <a:gd name="connsiteY68-500" fmla="*/ 1206371 h 1347679"/>
                <a:gd name="connsiteX69-501" fmla="*/ 177030 w 1527494"/>
                <a:gd name="connsiteY69-502" fmla="*/ 1232065 h 1347679"/>
                <a:gd name="connsiteX70-503" fmla="*/ 147525 w 1527494"/>
                <a:gd name="connsiteY70-504" fmla="*/ 1261569 h 1347679"/>
                <a:gd name="connsiteX71-505" fmla="*/ 118020 w 1527494"/>
                <a:gd name="connsiteY71-506" fmla="*/ 1232065 h 1347679"/>
                <a:gd name="connsiteX72-507" fmla="*/ 118020 w 1527494"/>
                <a:gd name="connsiteY72-508" fmla="*/ 1206371 h 1347679"/>
                <a:gd name="connsiteX73-509" fmla="*/ 118020 w 1527494"/>
                <a:gd name="connsiteY73-510" fmla="*/ 1102703 h 1347679"/>
                <a:gd name="connsiteX74-511" fmla="*/ 88515 w 1527494"/>
                <a:gd name="connsiteY74-512" fmla="*/ 1073198 h 1347679"/>
                <a:gd name="connsiteX75-513" fmla="*/ 59010 w 1527494"/>
                <a:gd name="connsiteY75-514" fmla="*/ 1102703 h 1347679"/>
                <a:gd name="connsiteX76-515" fmla="*/ 59010 w 1527494"/>
                <a:gd name="connsiteY76-516" fmla="*/ 1206371 h 1347679"/>
                <a:gd name="connsiteX77-517" fmla="*/ 59010 w 1527494"/>
                <a:gd name="connsiteY77-518" fmla="*/ 1254144 h 1347679"/>
                <a:gd name="connsiteX78-519" fmla="*/ 29505 w 1527494"/>
                <a:gd name="connsiteY78-520" fmla="*/ 1283648 h 1347679"/>
                <a:gd name="connsiteX79-521" fmla="*/ 0 w 1527494"/>
                <a:gd name="connsiteY79-522" fmla="*/ 1254144 h 1347679"/>
                <a:gd name="connsiteX80-523" fmla="*/ 0 w 1527494"/>
                <a:gd name="connsiteY80-524" fmla="*/ 1206371 h 1347679"/>
                <a:gd name="connsiteX81-525" fmla="*/ 0 w 1527494"/>
                <a:gd name="connsiteY81-526" fmla="*/ 1055770 h 1347679"/>
                <a:gd name="connsiteX82-527" fmla="*/ 0 w 1527494"/>
                <a:gd name="connsiteY82-528" fmla="*/ 1009863 h 1347679"/>
                <a:gd name="connsiteX83-529" fmla="*/ 198759 w 1527494"/>
                <a:gd name="connsiteY83-530" fmla="*/ 1009863 h 1347679"/>
                <a:gd name="connsiteX84-531" fmla="*/ 198759 w 1527494"/>
                <a:gd name="connsiteY84-532" fmla="*/ 1009862 h 1347679"/>
                <a:gd name="connsiteX85-533" fmla="*/ 1299 w 1527494"/>
                <a:gd name="connsiteY85-534" fmla="*/ 1009862 h 1347679"/>
                <a:gd name="connsiteX86-535" fmla="*/ 9172 w 1527494"/>
                <a:gd name="connsiteY86-536" fmla="*/ 887860 h 1347679"/>
                <a:gd name="connsiteX87-537" fmla="*/ 183035 w 1527494"/>
                <a:gd name="connsiteY87-538" fmla="*/ 296726 h 1347679"/>
                <a:gd name="connsiteX88-539" fmla="*/ 757200 w 1527494"/>
                <a:gd name="connsiteY88-540" fmla="*/ 0 h 1347679"/>
                <a:gd name="connsiteX0-541" fmla="*/ 1114425 w 1527494"/>
                <a:gd name="connsiteY0-542" fmla="*/ 1009863 h 1347679"/>
                <a:gd name="connsiteX1-543" fmla="*/ 1527494 w 1527494"/>
                <a:gd name="connsiteY1-544" fmla="*/ 1009863 h 1347679"/>
                <a:gd name="connsiteX2-545" fmla="*/ 1527494 w 1527494"/>
                <a:gd name="connsiteY2-546" fmla="*/ 1055770 h 1347679"/>
                <a:gd name="connsiteX3-547" fmla="*/ 1527494 w 1527494"/>
                <a:gd name="connsiteY3-548" fmla="*/ 1206371 h 1347679"/>
                <a:gd name="connsiteX4-549" fmla="*/ 1527494 w 1527494"/>
                <a:gd name="connsiteY4-550" fmla="*/ 1280640 h 1347679"/>
                <a:gd name="connsiteX5-551" fmla="*/ 1497989 w 1527494"/>
                <a:gd name="connsiteY5-552" fmla="*/ 1310145 h 1347679"/>
                <a:gd name="connsiteX6-553" fmla="*/ 1468484 w 1527494"/>
                <a:gd name="connsiteY6-554" fmla="*/ 1280640 h 1347679"/>
                <a:gd name="connsiteX7-555" fmla="*/ 1468484 w 1527494"/>
                <a:gd name="connsiteY7-556" fmla="*/ 1206371 h 1347679"/>
                <a:gd name="connsiteX8-557" fmla="*/ 1468484 w 1527494"/>
                <a:gd name="connsiteY8-558" fmla="*/ 1159543 h 1347679"/>
                <a:gd name="connsiteX9-559" fmla="*/ 1438979 w 1527494"/>
                <a:gd name="connsiteY9-560" fmla="*/ 1130039 h 1347679"/>
                <a:gd name="connsiteX10-561" fmla="*/ 1409475 w 1527494"/>
                <a:gd name="connsiteY10-562" fmla="*/ 1159543 h 1347679"/>
                <a:gd name="connsiteX11-563" fmla="*/ 1409475 w 1527494"/>
                <a:gd name="connsiteY11-564" fmla="*/ 1206371 h 1347679"/>
                <a:gd name="connsiteX12-565" fmla="*/ 1409475 w 1527494"/>
                <a:gd name="connsiteY12-566" fmla="*/ 1318174 h 1347679"/>
                <a:gd name="connsiteX13-567" fmla="*/ 1379970 w 1527494"/>
                <a:gd name="connsiteY13-568" fmla="*/ 1347679 h 1347679"/>
                <a:gd name="connsiteX14-569" fmla="*/ 1350465 w 1527494"/>
                <a:gd name="connsiteY14-570" fmla="*/ 1318174 h 1347679"/>
                <a:gd name="connsiteX15-571" fmla="*/ 1350465 w 1527494"/>
                <a:gd name="connsiteY15-572" fmla="*/ 1206371 h 1347679"/>
                <a:gd name="connsiteX16-573" fmla="*/ 1350112 w 1527494"/>
                <a:gd name="connsiteY16-574" fmla="*/ 1206371 h 1347679"/>
                <a:gd name="connsiteX17-575" fmla="*/ 1348146 w 1527494"/>
                <a:gd name="connsiteY17-576" fmla="*/ 1196633 h 1347679"/>
                <a:gd name="connsiteX18-577" fmla="*/ 1320960 w 1527494"/>
                <a:gd name="connsiteY18-578" fmla="*/ 1178613 h 1347679"/>
                <a:gd name="connsiteX19-579" fmla="*/ 1293774 w 1527494"/>
                <a:gd name="connsiteY19-580" fmla="*/ 1196633 h 1347679"/>
                <a:gd name="connsiteX20-581" fmla="*/ 1291808 w 1527494"/>
                <a:gd name="connsiteY20-582" fmla="*/ 1206371 h 1347679"/>
                <a:gd name="connsiteX21-583" fmla="*/ 1291455 w 1527494"/>
                <a:gd name="connsiteY21-584" fmla="*/ 1206371 h 1347679"/>
                <a:gd name="connsiteX22-585" fmla="*/ 1291455 w 1527494"/>
                <a:gd name="connsiteY22-586" fmla="*/ 1232065 h 1347679"/>
                <a:gd name="connsiteX23-587" fmla="*/ 1261950 w 1527494"/>
                <a:gd name="connsiteY23-588" fmla="*/ 1261569 h 1347679"/>
                <a:gd name="connsiteX24-589" fmla="*/ 1232445 w 1527494"/>
                <a:gd name="connsiteY24-590" fmla="*/ 1232065 h 1347679"/>
                <a:gd name="connsiteX25-591" fmla="*/ 1232445 w 1527494"/>
                <a:gd name="connsiteY25-592" fmla="*/ 1206371 h 1347679"/>
                <a:gd name="connsiteX26-593" fmla="*/ 1232445 w 1527494"/>
                <a:gd name="connsiteY26-594" fmla="*/ 1102703 h 1347679"/>
                <a:gd name="connsiteX27-595" fmla="*/ 1202940 w 1527494"/>
                <a:gd name="connsiteY27-596" fmla="*/ 1073198 h 1347679"/>
                <a:gd name="connsiteX28-597" fmla="*/ 1173435 w 1527494"/>
                <a:gd name="connsiteY28-598" fmla="*/ 1102703 h 1347679"/>
                <a:gd name="connsiteX29-599" fmla="*/ 1173435 w 1527494"/>
                <a:gd name="connsiteY29-600" fmla="*/ 1206371 h 1347679"/>
                <a:gd name="connsiteX30-601" fmla="*/ 1173435 w 1527494"/>
                <a:gd name="connsiteY30-602" fmla="*/ 1254144 h 1347679"/>
                <a:gd name="connsiteX31-603" fmla="*/ 1143930 w 1527494"/>
                <a:gd name="connsiteY31-604" fmla="*/ 1283648 h 1347679"/>
                <a:gd name="connsiteX32-605" fmla="*/ 1114425 w 1527494"/>
                <a:gd name="connsiteY32-606" fmla="*/ 1254144 h 1347679"/>
                <a:gd name="connsiteX33-607" fmla="*/ 1114425 w 1527494"/>
                <a:gd name="connsiteY33-608" fmla="*/ 1206371 h 1347679"/>
                <a:gd name="connsiteX34-609" fmla="*/ 1114425 w 1527494"/>
                <a:gd name="connsiteY34-610" fmla="*/ 1055770 h 1347679"/>
                <a:gd name="connsiteX35-611" fmla="*/ 1114425 w 1527494"/>
                <a:gd name="connsiteY35-612" fmla="*/ 1009863 h 1347679"/>
                <a:gd name="connsiteX36-613" fmla="*/ 757200 w 1527494"/>
                <a:gd name="connsiteY36-614" fmla="*/ 0 h 1347679"/>
                <a:gd name="connsiteX37-615" fmla="*/ 1168907 w 1527494"/>
                <a:gd name="connsiteY37-616" fmla="*/ 117206 h 1347679"/>
                <a:gd name="connsiteX38-617" fmla="*/ 1435961 w 1527494"/>
                <a:gd name="connsiteY38-618" fmla="*/ 475503 h 1347679"/>
                <a:gd name="connsiteX39-619" fmla="*/ 1524283 w 1527494"/>
                <a:gd name="connsiteY39-620" fmla="*/ 943543 h 1347679"/>
                <a:gd name="connsiteX40-621" fmla="*/ 1526204 w 1527494"/>
                <a:gd name="connsiteY40-622" fmla="*/ 1009862 h 1347679"/>
                <a:gd name="connsiteX41-623" fmla="*/ 1111421 w 1527494"/>
                <a:gd name="connsiteY41-624" fmla="*/ 1009862 h 1347679"/>
                <a:gd name="connsiteX42-625" fmla="*/ 1108695 w 1527494"/>
                <a:gd name="connsiteY42-626" fmla="*/ 952862 h 1347679"/>
                <a:gd name="connsiteX43-627" fmla="*/ 1017785 w 1527494"/>
                <a:gd name="connsiteY43-628" fmla="*/ 557845 h 1347679"/>
                <a:gd name="connsiteX44-629" fmla="*/ 766843 w 1527494"/>
                <a:gd name="connsiteY44-630" fmla="*/ 394645 h 1347679"/>
                <a:gd name="connsiteX45-631" fmla="*/ 580288 w 1527494"/>
                <a:gd name="connsiteY45-632" fmla="*/ 462150 h 1347679"/>
                <a:gd name="connsiteX46-633" fmla="*/ 455930 w 1527494"/>
                <a:gd name="connsiteY46-634" fmla="*/ 694339 h 1347679"/>
                <a:gd name="connsiteX47-635" fmla="*/ 423730 w 1527494"/>
                <a:gd name="connsiteY47-636" fmla="*/ 897225 h 1347679"/>
                <a:gd name="connsiteX48-637" fmla="*/ 416761 w 1527494"/>
                <a:gd name="connsiteY48-638" fmla="*/ 1009862 h 1347679"/>
                <a:gd name="connsiteX49-639" fmla="*/ 413069 w 1527494"/>
                <a:gd name="connsiteY49-640" fmla="*/ 1055770 h 1347679"/>
                <a:gd name="connsiteX50-641" fmla="*/ 413069 w 1527494"/>
                <a:gd name="connsiteY50-642" fmla="*/ 1206371 h 1347679"/>
                <a:gd name="connsiteX51-643" fmla="*/ 413069 w 1527494"/>
                <a:gd name="connsiteY51-644" fmla="*/ 1280640 h 1347679"/>
                <a:gd name="connsiteX52-645" fmla="*/ 383564 w 1527494"/>
                <a:gd name="connsiteY52-646" fmla="*/ 1310145 h 1347679"/>
                <a:gd name="connsiteX53-647" fmla="*/ 354059 w 1527494"/>
                <a:gd name="connsiteY53-648" fmla="*/ 1280640 h 1347679"/>
                <a:gd name="connsiteX54-649" fmla="*/ 354059 w 1527494"/>
                <a:gd name="connsiteY54-650" fmla="*/ 1206371 h 1347679"/>
                <a:gd name="connsiteX55-651" fmla="*/ 354059 w 1527494"/>
                <a:gd name="connsiteY55-652" fmla="*/ 1159543 h 1347679"/>
                <a:gd name="connsiteX56-653" fmla="*/ 324554 w 1527494"/>
                <a:gd name="connsiteY56-654" fmla="*/ 1130039 h 1347679"/>
                <a:gd name="connsiteX57-655" fmla="*/ 295050 w 1527494"/>
                <a:gd name="connsiteY57-656" fmla="*/ 1159543 h 1347679"/>
                <a:gd name="connsiteX58-657" fmla="*/ 295050 w 1527494"/>
                <a:gd name="connsiteY58-658" fmla="*/ 1206371 h 1347679"/>
                <a:gd name="connsiteX59-659" fmla="*/ 295050 w 1527494"/>
                <a:gd name="connsiteY59-660" fmla="*/ 1318174 h 1347679"/>
                <a:gd name="connsiteX60-661" fmla="*/ 265545 w 1527494"/>
                <a:gd name="connsiteY60-662" fmla="*/ 1347679 h 1347679"/>
                <a:gd name="connsiteX61-663" fmla="*/ 236040 w 1527494"/>
                <a:gd name="connsiteY61-664" fmla="*/ 1318174 h 1347679"/>
                <a:gd name="connsiteX62-665" fmla="*/ 236040 w 1527494"/>
                <a:gd name="connsiteY62-666" fmla="*/ 1206371 h 1347679"/>
                <a:gd name="connsiteX63-667" fmla="*/ 235687 w 1527494"/>
                <a:gd name="connsiteY63-668" fmla="*/ 1206371 h 1347679"/>
                <a:gd name="connsiteX64-669" fmla="*/ 233721 w 1527494"/>
                <a:gd name="connsiteY64-670" fmla="*/ 1196633 h 1347679"/>
                <a:gd name="connsiteX65-671" fmla="*/ 206535 w 1527494"/>
                <a:gd name="connsiteY65-672" fmla="*/ 1178613 h 1347679"/>
                <a:gd name="connsiteX66-673" fmla="*/ 179349 w 1527494"/>
                <a:gd name="connsiteY66-674" fmla="*/ 1196633 h 1347679"/>
                <a:gd name="connsiteX67-675" fmla="*/ 177383 w 1527494"/>
                <a:gd name="connsiteY67-676" fmla="*/ 1206371 h 1347679"/>
                <a:gd name="connsiteX68-677" fmla="*/ 177030 w 1527494"/>
                <a:gd name="connsiteY68-678" fmla="*/ 1206371 h 1347679"/>
                <a:gd name="connsiteX69-679" fmla="*/ 177030 w 1527494"/>
                <a:gd name="connsiteY69-680" fmla="*/ 1232065 h 1347679"/>
                <a:gd name="connsiteX70-681" fmla="*/ 147525 w 1527494"/>
                <a:gd name="connsiteY70-682" fmla="*/ 1261569 h 1347679"/>
                <a:gd name="connsiteX71-683" fmla="*/ 118020 w 1527494"/>
                <a:gd name="connsiteY71-684" fmla="*/ 1232065 h 1347679"/>
                <a:gd name="connsiteX72-685" fmla="*/ 118020 w 1527494"/>
                <a:gd name="connsiteY72-686" fmla="*/ 1206371 h 1347679"/>
                <a:gd name="connsiteX73-687" fmla="*/ 118020 w 1527494"/>
                <a:gd name="connsiteY73-688" fmla="*/ 1102703 h 1347679"/>
                <a:gd name="connsiteX74-689" fmla="*/ 88515 w 1527494"/>
                <a:gd name="connsiteY74-690" fmla="*/ 1073198 h 1347679"/>
                <a:gd name="connsiteX75-691" fmla="*/ 59010 w 1527494"/>
                <a:gd name="connsiteY75-692" fmla="*/ 1102703 h 1347679"/>
                <a:gd name="connsiteX76-693" fmla="*/ 59010 w 1527494"/>
                <a:gd name="connsiteY76-694" fmla="*/ 1206371 h 1347679"/>
                <a:gd name="connsiteX77-695" fmla="*/ 59010 w 1527494"/>
                <a:gd name="connsiteY77-696" fmla="*/ 1254144 h 1347679"/>
                <a:gd name="connsiteX78-697" fmla="*/ 29505 w 1527494"/>
                <a:gd name="connsiteY78-698" fmla="*/ 1283648 h 1347679"/>
                <a:gd name="connsiteX79-699" fmla="*/ 0 w 1527494"/>
                <a:gd name="connsiteY79-700" fmla="*/ 1254144 h 1347679"/>
                <a:gd name="connsiteX80-701" fmla="*/ 0 w 1527494"/>
                <a:gd name="connsiteY80-702" fmla="*/ 1206371 h 1347679"/>
                <a:gd name="connsiteX81-703" fmla="*/ 0 w 1527494"/>
                <a:gd name="connsiteY81-704" fmla="*/ 1009863 h 1347679"/>
                <a:gd name="connsiteX82-705" fmla="*/ 198759 w 1527494"/>
                <a:gd name="connsiteY82-706" fmla="*/ 1009863 h 1347679"/>
                <a:gd name="connsiteX83-707" fmla="*/ 198759 w 1527494"/>
                <a:gd name="connsiteY83-708" fmla="*/ 1009862 h 1347679"/>
                <a:gd name="connsiteX84-709" fmla="*/ 1299 w 1527494"/>
                <a:gd name="connsiteY84-710" fmla="*/ 1009862 h 1347679"/>
                <a:gd name="connsiteX85-711" fmla="*/ 9172 w 1527494"/>
                <a:gd name="connsiteY85-712" fmla="*/ 887860 h 1347679"/>
                <a:gd name="connsiteX86-713" fmla="*/ 183035 w 1527494"/>
                <a:gd name="connsiteY86-714" fmla="*/ 296726 h 1347679"/>
                <a:gd name="connsiteX87-715" fmla="*/ 757200 w 1527494"/>
                <a:gd name="connsiteY87-716" fmla="*/ 0 h 1347679"/>
                <a:gd name="connsiteX0-717" fmla="*/ 1114425 w 1527494"/>
                <a:gd name="connsiteY0-718" fmla="*/ 1009863 h 1347679"/>
                <a:gd name="connsiteX1-719" fmla="*/ 1527494 w 1527494"/>
                <a:gd name="connsiteY1-720" fmla="*/ 1009863 h 1347679"/>
                <a:gd name="connsiteX2-721" fmla="*/ 1527494 w 1527494"/>
                <a:gd name="connsiteY2-722" fmla="*/ 1055770 h 1347679"/>
                <a:gd name="connsiteX3-723" fmla="*/ 1527494 w 1527494"/>
                <a:gd name="connsiteY3-724" fmla="*/ 1206371 h 1347679"/>
                <a:gd name="connsiteX4-725" fmla="*/ 1527494 w 1527494"/>
                <a:gd name="connsiteY4-726" fmla="*/ 1280640 h 1347679"/>
                <a:gd name="connsiteX5-727" fmla="*/ 1497989 w 1527494"/>
                <a:gd name="connsiteY5-728" fmla="*/ 1310145 h 1347679"/>
                <a:gd name="connsiteX6-729" fmla="*/ 1468484 w 1527494"/>
                <a:gd name="connsiteY6-730" fmla="*/ 1280640 h 1347679"/>
                <a:gd name="connsiteX7-731" fmla="*/ 1468484 w 1527494"/>
                <a:gd name="connsiteY7-732" fmla="*/ 1206371 h 1347679"/>
                <a:gd name="connsiteX8-733" fmla="*/ 1468484 w 1527494"/>
                <a:gd name="connsiteY8-734" fmla="*/ 1159543 h 1347679"/>
                <a:gd name="connsiteX9-735" fmla="*/ 1438979 w 1527494"/>
                <a:gd name="connsiteY9-736" fmla="*/ 1130039 h 1347679"/>
                <a:gd name="connsiteX10-737" fmla="*/ 1409475 w 1527494"/>
                <a:gd name="connsiteY10-738" fmla="*/ 1159543 h 1347679"/>
                <a:gd name="connsiteX11-739" fmla="*/ 1409475 w 1527494"/>
                <a:gd name="connsiteY11-740" fmla="*/ 1206371 h 1347679"/>
                <a:gd name="connsiteX12-741" fmla="*/ 1409475 w 1527494"/>
                <a:gd name="connsiteY12-742" fmla="*/ 1318174 h 1347679"/>
                <a:gd name="connsiteX13-743" fmla="*/ 1379970 w 1527494"/>
                <a:gd name="connsiteY13-744" fmla="*/ 1347679 h 1347679"/>
                <a:gd name="connsiteX14-745" fmla="*/ 1350465 w 1527494"/>
                <a:gd name="connsiteY14-746" fmla="*/ 1318174 h 1347679"/>
                <a:gd name="connsiteX15-747" fmla="*/ 1350465 w 1527494"/>
                <a:gd name="connsiteY15-748" fmla="*/ 1206371 h 1347679"/>
                <a:gd name="connsiteX16-749" fmla="*/ 1350112 w 1527494"/>
                <a:gd name="connsiteY16-750" fmla="*/ 1206371 h 1347679"/>
                <a:gd name="connsiteX17-751" fmla="*/ 1348146 w 1527494"/>
                <a:gd name="connsiteY17-752" fmla="*/ 1196633 h 1347679"/>
                <a:gd name="connsiteX18-753" fmla="*/ 1320960 w 1527494"/>
                <a:gd name="connsiteY18-754" fmla="*/ 1178613 h 1347679"/>
                <a:gd name="connsiteX19-755" fmla="*/ 1293774 w 1527494"/>
                <a:gd name="connsiteY19-756" fmla="*/ 1196633 h 1347679"/>
                <a:gd name="connsiteX20-757" fmla="*/ 1291808 w 1527494"/>
                <a:gd name="connsiteY20-758" fmla="*/ 1206371 h 1347679"/>
                <a:gd name="connsiteX21-759" fmla="*/ 1291455 w 1527494"/>
                <a:gd name="connsiteY21-760" fmla="*/ 1206371 h 1347679"/>
                <a:gd name="connsiteX22-761" fmla="*/ 1291455 w 1527494"/>
                <a:gd name="connsiteY22-762" fmla="*/ 1232065 h 1347679"/>
                <a:gd name="connsiteX23-763" fmla="*/ 1261950 w 1527494"/>
                <a:gd name="connsiteY23-764" fmla="*/ 1261569 h 1347679"/>
                <a:gd name="connsiteX24-765" fmla="*/ 1232445 w 1527494"/>
                <a:gd name="connsiteY24-766" fmla="*/ 1232065 h 1347679"/>
                <a:gd name="connsiteX25-767" fmla="*/ 1232445 w 1527494"/>
                <a:gd name="connsiteY25-768" fmla="*/ 1206371 h 1347679"/>
                <a:gd name="connsiteX26-769" fmla="*/ 1232445 w 1527494"/>
                <a:gd name="connsiteY26-770" fmla="*/ 1102703 h 1347679"/>
                <a:gd name="connsiteX27-771" fmla="*/ 1202940 w 1527494"/>
                <a:gd name="connsiteY27-772" fmla="*/ 1073198 h 1347679"/>
                <a:gd name="connsiteX28-773" fmla="*/ 1173435 w 1527494"/>
                <a:gd name="connsiteY28-774" fmla="*/ 1102703 h 1347679"/>
                <a:gd name="connsiteX29-775" fmla="*/ 1173435 w 1527494"/>
                <a:gd name="connsiteY29-776" fmla="*/ 1206371 h 1347679"/>
                <a:gd name="connsiteX30-777" fmla="*/ 1173435 w 1527494"/>
                <a:gd name="connsiteY30-778" fmla="*/ 1254144 h 1347679"/>
                <a:gd name="connsiteX31-779" fmla="*/ 1143930 w 1527494"/>
                <a:gd name="connsiteY31-780" fmla="*/ 1283648 h 1347679"/>
                <a:gd name="connsiteX32-781" fmla="*/ 1114425 w 1527494"/>
                <a:gd name="connsiteY32-782" fmla="*/ 1254144 h 1347679"/>
                <a:gd name="connsiteX33-783" fmla="*/ 1114425 w 1527494"/>
                <a:gd name="connsiteY33-784" fmla="*/ 1206371 h 1347679"/>
                <a:gd name="connsiteX34-785" fmla="*/ 1114425 w 1527494"/>
                <a:gd name="connsiteY34-786" fmla="*/ 1055770 h 1347679"/>
                <a:gd name="connsiteX35-787" fmla="*/ 1114425 w 1527494"/>
                <a:gd name="connsiteY35-788" fmla="*/ 1009863 h 1347679"/>
                <a:gd name="connsiteX36-789" fmla="*/ 757200 w 1527494"/>
                <a:gd name="connsiteY36-790" fmla="*/ 0 h 1347679"/>
                <a:gd name="connsiteX37-791" fmla="*/ 1168907 w 1527494"/>
                <a:gd name="connsiteY37-792" fmla="*/ 117206 h 1347679"/>
                <a:gd name="connsiteX38-793" fmla="*/ 1435961 w 1527494"/>
                <a:gd name="connsiteY38-794" fmla="*/ 475503 h 1347679"/>
                <a:gd name="connsiteX39-795" fmla="*/ 1524283 w 1527494"/>
                <a:gd name="connsiteY39-796" fmla="*/ 943543 h 1347679"/>
                <a:gd name="connsiteX40-797" fmla="*/ 1526204 w 1527494"/>
                <a:gd name="connsiteY40-798" fmla="*/ 1009862 h 1347679"/>
                <a:gd name="connsiteX41-799" fmla="*/ 1111421 w 1527494"/>
                <a:gd name="connsiteY41-800" fmla="*/ 1009862 h 1347679"/>
                <a:gd name="connsiteX42-801" fmla="*/ 1108695 w 1527494"/>
                <a:gd name="connsiteY42-802" fmla="*/ 952862 h 1347679"/>
                <a:gd name="connsiteX43-803" fmla="*/ 1017785 w 1527494"/>
                <a:gd name="connsiteY43-804" fmla="*/ 557845 h 1347679"/>
                <a:gd name="connsiteX44-805" fmla="*/ 766843 w 1527494"/>
                <a:gd name="connsiteY44-806" fmla="*/ 394645 h 1347679"/>
                <a:gd name="connsiteX45-807" fmla="*/ 580288 w 1527494"/>
                <a:gd name="connsiteY45-808" fmla="*/ 462150 h 1347679"/>
                <a:gd name="connsiteX46-809" fmla="*/ 455930 w 1527494"/>
                <a:gd name="connsiteY46-810" fmla="*/ 694339 h 1347679"/>
                <a:gd name="connsiteX47-811" fmla="*/ 423730 w 1527494"/>
                <a:gd name="connsiteY47-812" fmla="*/ 897225 h 1347679"/>
                <a:gd name="connsiteX48-813" fmla="*/ 416761 w 1527494"/>
                <a:gd name="connsiteY48-814" fmla="*/ 1009862 h 1347679"/>
                <a:gd name="connsiteX49-815" fmla="*/ 413069 w 1527494"/>
                <a:gd name="connsiteY49-816" fmla="*/ 1055770 h 1347679"/>
                <a:gd name="connsiteX50-817" fmla="*/ 413069 w 1527494"/>
                <a:gd name="connsiteY50-818" fmla="*/ 1206371 h 1347679"/>
                <a:gd name="connsiteX51-819" fmla="*/ 413069 w 1527494"/>
                <a:gd name="connsiteY51-820" fmla="*/ 1280640 h 1347679"/>
                <a:gd name="connsiteX52-821" fmla="*/ 383564 w 1527494"/>
                <a:gd name="connsiteY52-822" fmla="*/ 1310145 h 1347679"/>
                <a:gd name="connsiteX53-823" fmla="*/ 354059 w 1527494"/>
                <a:gd name="connsiteY53-824" fmla="*/ 1280640 h 1347679"/>
                <a:gd name="connsiteX54-825" fmla="*/ 354059 w 1527494"/>
                <a:gd name="connsiteY54-826" fmla="*/ 1206371 h 1347679"/>
                <a:gd name="connsiteX55-827" fmla="*/ 354059 w 1527494"/>
                <a:gd name="connsiteY55-828" fmla="*/ 1159543 h 1347679"/>
                <a:gd name="connsiteX56-829" fmla="*/ 324554 w 1527494"/>
                <a:gd name="connsiteY56-830" fmla="*/ 1130039 h 1347679"/>
                <a:gd name="connsiteX57-831" fmla="*/ 295050 w 1527494"/>
                <a:gd name="connsiteY57-832" fmla="*/ 1159543 h 1347679"/>
                <a:gd name="connsiteX58-833" fmla="*/ 295050 w 1527494"/>
                <a:gd name="connsiteY58-834" fmla="*/ 1206371 h 1347679"/>
                <a:gd name="connsiteX59-835" fmla="*/ 295050 w 1527494"/>
                <a:gd name="connsiteY59-836" fmla="*/ 1318174 h 1347679"/>
                <a:gd name="connsiteX60-837" fmla="*/ 265545 w 1527494"/>
                <a:gd name="connsiteY60-838" fmla="*/ 1347679 h 1347679"/>
                <a:gd name="connsiteX61-839" fmla="*/ 236040 w 1527494"/>
                <a:gd name="connsiteY61-840" fmla="*/ 1318174 h 1347679"/>
                <a:gd name="connsiteX62-841" fmla="*/ 236040 w 1527494"/>
                <a:gd name="connsiteY62-842" fmla="*/ 1206371 h 1347679"/>
                <a:gd name="connsiteX63-843" fmla="*/ 235687 w 1527494"/>
                <a:gd name="connsiteY63-844" fmla="*/ 1206371 h 1347679"/>
                <a:gd name="connsiteX64-845" fmla="*/ 233721 w 1527494"/>
                <a:gd name="connsiteY64-846" fmla="*/ 1196633 h 1347679"/>
                <a:gd name="connsiteX65-847" fmla="*/ 206535 w 1527494"/>
                <a:gd name="connsiteY65-848" fmla="*/ 1178613 h 1347679"/>
                <a:gd name="connsiteX66-849" fmla="*/ 179349 w 1527494"/>
                <a:gd name="connsiteY66-850" fmla="*/ 1196633 h 1347679"/>
                <a:gd name="connsiteX67-851" fmla="*/ 177383 w 1527494"/>
                <a:gd name="connsiteY67-852" fmla="*/ 1206371 h 1347679"/>
                <a:gd name="connsiteX68-853" fmla="*/ 177030 w 1527494"/>
                <a:gd name="connsiteY68-854" fmla="*/ 1206371 h 1347679"/>
                <a:gd name="connsiteX69-855" fmla="*/ 177030 w 1527494"/>
                <a:gd name="connsiteY69-856" fmla="*/ 1232065 h 1347679"/>
                <a:gd name="connsiteX70-857" fmla="*/ 147525 w 1527494"/>
                <a:gd name="connsiteY70-858" fmla="*/ 1261569 h 1347679"/>
                <a:gd name="connsiteX71-859" fmla="*/ 118020 w 1527494"/>
                <a:gd name="connsiteY71-860" fmla="*/ 1232065 h 1347679"/>
                <a:gd name="connsiteX72-861" fmla="*/ 118020 w 1527494"/>
                <a:gd name="connsiteY72-862" fmla="*/ 1206371 h 1347679"/>
                <a:gd name="connsiteX73-863" fmla="*/ 118020 w 1527494"/>
                <a:gd name="connsiteY73-864" fmla="*/ 1102703 h 1347679"/>
                <a:gd name="connsiteX74-865" fmla="*/ 88515 w 1527494"/>
                <a:gd name="connsiteY74-866" fmla="*/ 1073198 h 1347679"/>
                <a:gd name="connsiteX75-867" fmla="*/ 59010 w 1527494"/>
                <a:gd name="connsiteY75-868" fmla="*/ 1102703 h 1347679"/>
                <a:gd name="connsiteX76-869" fmla="*/ 59010 w 1527494"/>
                <a:gd name="connsiteY76-870" fmla="*/ 1206371 h 1347679"/>
                <a:gd name="connsiteX77-871" fmla="*/ 59010 w 1527494"/>
                <a:gd name="connsiteY77-872" fmla="*/ 1254144 h 1347679"/>
                <a:gd name="connsiteX78-873" fmla="*/ 29505 w 1527494"/>
                <a:gd name="connsiteY78-874" fmla="*/ 1283648 h 1347679"/>
                <a:gd name="connsiteX79-875" fmla="*/ 0 w 1527494"/>
                <a:gd name="connsiteY79-876" fmla="*/ 1254144 h 1347679"/>
                <a:gd name="connsiteX80-877" fmla="*/ 0 w 1527494"/>
                <a:gd name="connsiteY80-878" fmla="*/ 1206371 h 1347679"/>
                <a:gd name="connsiteX81-879" fmla="*/ 0 w 1527494"/>
                <a:gd name="connsiteY81-880" fmla="*/ 1009863 h 1347679"/>
                <a:gd name="connsiteX82-881" fmla="*/ 198759 w 1527494"/>
                <a:gd name="connsiteY82-882" fmla="*/ 1009863 h 1347679"/>
                <a:gd name="connsiteX83-883" fmla="*/ 1299 w 1527494"/>
                <a:gd name="connsiteY83-884" fmla="*/ 1009862 h 1347679"/>
                <a:gd name="connsiteX84-885" fmla="*/ 9172 w 1527494"/>
                <a:gd name="connsiteY84-886" fmla="*/ 887860 h 1347679"/>
                <a:gd name="connsiteX85-887" fmla="*/ 183035 w 1527494"/>
                <a:gd name="connsiteY85-888" fmla="*/ 296726 h 1347679"/>
                <a:gd name="connsiteX86-889" fmla="*/ 757200 w 1527494"/>
                <a:gd name="connsiteY86-890" fmla="*/ 0 h 1347679"/>
                <a:gd name="connsiteX0-891" fmla="*/ 1114425 w 1527494"/>
                <a:gd name="connsiteY0-892" fmla="*/ 1009863 h 1347679"/>
                <a:gd name="connsiteX1-893" fmla="*/ 1527494 w 1527494"/>
                <a:gd name="connsiteY1-894" fmla="*/ 1009863 h 1347679"/>
                <a:gd name="connsiteX2-895" fmla="*/ 1527494 w 1527494"/>
                <a:gd name="connsiteY2-896" fmla="*/ 1055770 h 1347679"/>
                <a:gd name="connsiteX3-897" fmla="*/ 1527494 w 1527494"/>
                <a:gd name="connsiteY3-898" fmla="*/ 1206371 h 1347679"/>
                <a:gd name="connsiteX4-899" fmla="*/ 1527494 w 1527494"/>
                <a:gd name="connsiteY4-900" fmla="*/ 1280640 h 1347679"/>
                <a:gd name="connsiteX5-901" fmla="*/ 1497989 w 1527494"/>
                <a:gd name="connsiteY5-902" fmla="*/ 1310145 h 1347679"/>
                <a:gd name="connsiteX6-903" fmla="*/ 1468484 w 1527494"/>
                <a:gd name="connsiteY6-904" fmla="*/ 1280640 h 1347679"/>
                <a:gd name="connsiteX7-905" fmla="*/ 1468484 w 1527494"/>
                <a:gd name="connsiteY7-906" fmla="*/ 1206371 h 1347679"/>
                <a:gd name="connsiteX8-907" fmla="*/ 1468484 w 1527494"/>
                <a:gd name="connsiteY8-908" fmla="*/ 1159543 h 1347679"/>
                <a:gd name="connsiteX9-909" fmla="*/ 1438979 w 1527494"/>
                <a:gd name="connsiteY9-910" fmla="*/ 1130039 h 1347679"/>
                <a:gd name="connsiteX10-911" fmla="*/ 1409475 w 1527494"/>
                <a:gd name="connsiteY10-912" fmla="*/ 1159543 h 1347679"/>
                <a:gd name="connsiteX11-913" fmla="*/ 1409475 w 1527494"/>
                <a:gd name="connsiteY11-914" fmla="*/ 1206371 h 1347679"/>
                <a:gd name="connsiteX12-915" fmla="*/ 1409475 w 1527494"/>
                <a:gd name="connsiteY12-916" fmla="*/ 1318174 h 1347679"/>
                <a:gd name="connsiteX13-917" fmla="*/ 1379970 w 1527494"/>
                <a:gd name="connsiteY13-918" fmla="*/ 1347679 h 1347679"/>
                <a:gd name="connsiteX14-919" fmla="*/ 1350465 w 1527494"/>
                <a:gd name="connsiteY14-920" fmla="*/ 1318174 h 1347679"/>
                <a:gd name="connsiteX15-921" fmla="*/ 1350465 w 1527494"/>
                <a:gd name="connsiteY15-922" fmla="*/ 1206371 h 1347679"/>
                <a:gd name="connsiteX16-923" fmla="*/ 1350112 w 1527494"/>
                <a:gd name="connsiteY16-924" fmla="*/ 1206371 h 1347679"/>
                <a:gd name="connsiteX17-925" fmla="*/ 1348146 w 1527494"/>
                <a:gd name="connsiteY17-926" fmla="*/ 1196633 h 1347679"/>
                <a:gd name="connsiteX18-927" fmla="*/ 1320960 w 1527494"/>
                <a:gd name="connsiteY18-928" fmla="*/ 1178613 h 1347679"/>
                <a:gd name="connsiteX19-929" fmla="*/ 1293774 w 1527494"/>
                <a:gd name="connsiteY19-930" fmla="*/ 1196633 h 1347679"/>
                <a:gd name="connsiteX20-931" fmla="*/ 1291808 w 1527494"/>
                <a:gd name="connsiteY20-932" fmla="*/ 1206371 h 1347679"/>
                <a:gd name="connsiteX21-933" fmla="*/ 1291455 w 1527494"/>
                <a:gd name="connsiteY21-934" fmla="*/ 1206371 h 1347679"/>
                <a:gd name="connsiteX22-935" fmla="*/ 1291455 w 1527494"/>
                <a:gd name="connsiteY22-936" fmla="*/ 1232065 h 1347679"/>
                <a:gd name="connsiteX23-937" fmla="*/ 1261950 w 1527494"/>
                <a:gd name="connsiteY23-938" fmla="*/ 1261569 h 1347679"/>
                <a:gd name="connsiteX24-939" fmla="*/ 1232445 w 1527494"/>
                <a:gd name="connsiteY24-940" fmla="*/ 1232065 h 1347679"/>
                <a:gd name="connsiteX25-941" fmla="*/ 1232445 w 1527494"/>
                <a:gd name="connsiteY25-942" fmla="*/ 1206371 h 1347679"/>
                <a:gd name="connsiteX26-943" fmla="*/ 1232445 w 1527494"/>
                <a:gd name="connsiteY26-944" fmla="*/ 1102703 h 1347679"/>
                <a:gd name="connsiteX27-945" fmla="*/ 1202940 w 1527494"/>
                <a:gd name="connsiteY27-946" fmla="*/ 1073198 h 1347679"/>
                <a:gd name="connsiteX28-947" fmla="*/ 1173435 w 1527494"/>
                <a:gd name="connsiteY28-948" fmla="*/ 1102703 h 1347679"/>
                <a:gd name="connsiteX29-949" fmla="*/ 1173435 w 1527494"/>
                <a:gd name="connsiteY29-950" fmla="*/ 1206371 h 1347679"/>
                <a:gd name="connsiteX30-951" fmla="*/ 1173435 w 1527494"/>
                <a:gd name="connsiteY30-952" fmla="*/ 1254144 h 1347679"/>
                <a:gd name="connsiteX31-953" fmla="*/ 1143930 w 1527494"/>
                <a:gd name="connsiteY31-954" fmla="*/ 1283648 h 1347679"/>
                <a:gd name="connsiteX32-955" fmla="*/ 1114425 w 1527494"/>
                <a:gd name="connsiteY32-956" fmla="*/ 1254144 h 1347679"/>
                <a:gd name="connsiteX33-957" fmla="*/ 1114425 w 1527494"/>
                <a:gd name="connsiteY33-958" fmla="*/ 1206371 h 1347679"/>
                <a:gd name="connsiteX34-959" fmla="*/ 1114425 w 1527494"/>
                <a:gd name="connsiteY34-960" fmla="*/ 1055770 h 1347679"/>
                <a:gd name="connsiteX35-961" fmla="*/ 1114425 w 1527494"/>
                <a:gd name="connsiteY35-962" fmla="*/ 1009863 h 1347679"/>
                <a:gd name="connsiteX36-963" fmla="*/ 757200 w 1527494"/>
                <a:gd name="connsiteY36-964" fmla="*/ 0 h 1347679"/>
                <a:gd name="connsiteX37-965" fmla="*/ 1168907 w 1527494"/>
                <a:gd name="connsiteY37-966" fmla="*/ 117206 h 1347679"/>
                <a:gd name="connsiteX38-967" fmla="*/ 1435961 w 1527494"/>
                <a:gd name="connsiteY38-968" fmla="*/ 475503 h 1347679"/>
                <a:gd name="connsiteX39-969" fmla="*/ 1524283 w 1527494"/>
                <a:gd name="connsiteY39-970" fmla="*/ 943543 h 1347679"/>
                <a:gd name="connsiteX40-971" fmla="*/ 1526204 w 1527494"/>
                <a:gd name="connsiteY40-972" fmla="*/ 1009862 h 1347679"/>
                <a:gd name="connsiteX41-973" fmla="*/ 1111421 w 1527494"/>
                <a:gd name="connsiteY41-974" fmla="*/ 1009862 h 1347679"/>
                <a:gd name="connsiteX42-975" fmla="*/ 1108695 w 1527494"/>
                <a:gd name="connsiteY42-976" fmla="*/ 952862 h 1347679"/>
                <a:gd name="connsiteX43-977" fmla="*/ 1017785 w 1527494"/>
                <a:gd name="connsiteY43-978" fmla="*/ 557845 h 1347679"/>
                <a:gd name="connsiteX44-979" fmla="*/ 766843 w 1527494"/>
                <a:gd name="connsiteY44-980" fmla="*/ 394645 h 1347679"/>
                <a:gd name="connsiteX45-981" fmla="*/ 580288 w 1527494"/>
                <a:gd name="connsiteY45-982" fmla="*/ 462150 h 1347679"/>
                <a:gd name="connsiteX46-983" fmla="*/ 455930 w 1527494"/>
                <a:gd name="connsiteY46-984" fmla="*/ 694339 h 1347679"/>
                <a:gd name="connsiteX47-985" fmla="*/ 423730 w 1527494"/>
                <a:gd name="connsiteY47-986" fmla="*/ 897225 h 1347679"/>
                <a:gd name="connsiteX48-987" fmla="*/ 416761 w 1527494"/>
                <a:gd name="connsiteY48-988" fmla="*/ 1009862 h 1347679"/>
                <a:gd name="connsiteX49-989" fmla="*/ 413069 w 1527494"/>
                <a:gd name="connsiteY49-990" fmla="*/ 1055770 h 1347679"/>
                <a:gd name="connsiteX50-991" fmla="*/ 413069 w 1527494"/>
                <a:gd name="connsiteY50-992" fmla="*/ 1206371 h 1347679"/>
                <a:gd name="connsiteX51-993" fmla="*/ 413069 w 1527494"/>
                <a:gd name="connsiteY51-994" fmla="*/ 1280640 h 1347679"/>
                <a:gd name="connsiteX52-995" fmla="*/ 383564 w 1527494"/>
                <a:gd name="connsiteY52-996" fmla="*/ 1310145 h 1347679"/>
                <a:gd name="connsiteX53-997" fmla="*/ 354059 w 1527494"/>
                <a:gd name="connsiteY53-998" fmla="*/ 1280640 h 1347679"/>
                <a:gd name="connsiteX54-999" fmla="*/ 354059 w 1527494"/>
                <a:gd name="connsiteY54-1000" fmla="*/ 1206371 h 1347679"/>
                <a:gd name="connsiteX55-1001" fmla="*/ 354059 w 1527494"/>
                <a:gd name="connsiteY55-1002" fmla="*/ 1159543 h 1347679"/>
                <a:gd name="connsiteX56-1003" fmla="*/ 324554 w 1527494"/>
                <a:gd name="connsiteY56-1004" fmla="*/ 1130039 h 1347679"/>
                <a:gd name="connsiteX57-1005" fmla="*/ 295050 w 1527494"/>
                <a:gd name="connsiteY57-1006" fmla="*/ 1159543 h 1347679"/>
                <a:gd name="connsiteX58-1007" fmla="*/ 295050 w 1527494"/>
                <a:gd name="connsiteY58-1008" fmla="*/ 1206371 h 1347679"/>
                <a:gd name="connsiteX59-1009" fmla="*/ 295050 w 1527494"/>
                <a:gd name="connsiteY59-1010" fmla="*/ 1318174 h 1347679"/>
                <a:gd name="connsiteX60-1011" fmla="*/ 265545 w 1527494"/>
                <a:gd name="connsiteY60-1012" fmla="*/ 1347679 h 1347679"/>
                <a:gd name="connsiteX61-1013" fmla="*/ 236040 w 1527494"/>
                <a:gd name="connsiteY61-1014" fmla="*/ 1318174 h 1347679"/>
                <a:gd name="connsiteX62-1015" fmla="*/ 236040 w 1527494"/>
                <a:gd name="connsiteY62-1016" fmla="*/ 1206371 h 1347679"/>
                <a:gd name="connsiteX63-1017" fmla="*/ 235687 w 1527494"/>
                <a:gd name="connsiteY63-1018" fmla="*/ 1206371 h 1347679"/>
                <a:gd name="connsiteX64-1019" fmla="*/ 233721 w 1527494"/>
                <a:gd name="connsiteY64-1020" fmla="*/ 1196633 h 1347679"/>
                <a:gd name="connsiteX65-1021" fmla="*/ 206535 w 1527494"/>
                <a:gd name="connsiteY65-1022" fmla="*/ 1178613 h 1347679"/>
                <a:gd name="connsiteX66-1023" fmla="*/ 179349 w 1527494"/>
                <a:gd name="connsiteY66-1024" fmla="*/ 1196633 h 1347679"/>
                <a:gd name="connsiteX67-1025" fmla="*/ 177383 w 1527494"/>
                <a:gd name="connsiteY67-1026" fmla="*/ 1206371 h 1347679"/>
                <a:gd name="connsiteX68-1027" fmla="*/ 177030 w 1527494"/>
                <a:gd name="connsiteY68-1028" fmla="*/ 1206371 h 1347679"/>
                <a:gd name="connsiteX69-1029" fmla="*/ 177030 w 1527494"/>
                <a:gd name="connsiteY69-1030" fmla="*/ 1232065 h 1347679"/>
                <a:gd name="connsiteX70-1031" fmla="*/ 147525 w 1527494"/>
                <a:gd name="connsiteY70-1032" fmla="*/ 1261569 h 1347679"/>
                <a:gd name="connsiteX71-1033" fmla="*/ 118020 w 1527494"/>
                <a:gd name="connsiteY71-1034" fmla="*/ 1232065 h 1347679"/>
                <a:gd name="connsiteX72-1035" fmla="*/ 118020 w 1527494"/>
                <a:gd name="connsiteY72-1036" fmla="*/ 1206371 h 1347679"/>
                <a:gd name="connsiteX73-1037" fmla="*/ 118020 w 1527494"/>
                <a:gd name="connsiteY73-1038" fmla="*/ 1102703 h 1347679"/>
                <a:gd name="connsiteX74-1039" fmla="*/ 88515 w 1527494"/>
                <a:gd name="connsiteY74-1040" fmla="*/ 1073198 h 1347679"/>
                <a:gd name="connsiteX75-1041" fmla="*/ 59010 w 1527494"/>
                <a:gd name="connsiteY75-1042" fmla="*/ 1102703 h 1347679"/>
                <a:gd name="connsiteX76-1043" fmla="*/ 59010 w 1527494"/>
                <a:gd name="connsiteY76-1044" fmla="*/ 1206371 h 1347679"/>
                <a:gd name="connsiteX77-1045" fmla="*/ 59010 w 1527494"/>
                <a:gd name="connsiteY77-1046" fmla="*/ 1254144 h 1347679"/>
                <a:gd name="connsiteX78-1047" fmla="*/ 29505 w 1527494"/>
                <a:gd name="connsiteY78-1048" fmla="*/ 1283648 h 1347679"/>
                <a:gd name="connsiteX79-1049" fmla="*/ 0 w 1527494"/>
                <a:gd name="connsiteY79-1050" fmla="*/ 1254144 h 1347679"/>
                <a:gd name="connsiteX80-1051" fmla="*/ 0 w 1527494"/>
                <a:gd name="connsiteY80-1052" fmla="*/ 1206371 h 1347679"/>
                <a:gd name="connsiteX81-1053" fmla="*/ 0 w 1527494"/>
                <a:gd name="connsiteY81-1054" fmla="*/ 1009863 h 1347679"/>
                <a:gd name="connsiteX82-1055" fmla="*/ 1299 w 1527494"/>
                <a:gd name="connsiteY82-1056" fmla="*/ 1009862 h 1347679"/>
                <a:gd name="connsiteX83-1057" fmla="*/ 9172 w 1527494"/>
                <a:gd name="connsiteY83-1058" fmla="*/ 887860 h 1347679"/>
                <a:gd name="connsiteX84-1059" fmla="*/ 183035 w 1527494"/>
                <a:gd name="connsiteY84-1060" fmla="*/ 296726 h 1347679"/>
                <a:gd name="connsiteX85-1061" fmla="*/ 757200 w 1527494"/>
                <a:gd name="connsiteY85-1062" fmla="*/ 0 h 1347679"/>
                <a:gd name="connsiteX0-1063" fmla="*/ 1116806 w 1529875"/>
                <a:gd name="connsiteY0-1064" fmla="*/ 1009863 h 1347679"/>
                <a:gd name="connsiteX1-1065" fmla="*/ 1529875 w 1529875"/>
                <a:gd name="connsiteY1-1066" fmla="*/ 1009863 h 1347679"/>
                <a:gd name="connsiteX2-1067" fmla="*/ 1529875 w 1529875"/>
                <a:gd name="connsiteY2-1068" fmla="*/ 1055770 h 1347679"/>
                <a:gd name="connsiteX3-1069" fmla="*/ 1529875 w 1529875"/>
                <a:gd name="connsiteY3-1070" fmla="*/ 1206371 h 1347679"/>
                <a:gd name="connsiteX4-1071" fmla="*/ 1529875 w 1529875"/>
                <a:gd name="connsiteY4-1072" fmla="*/ 1280640 h 1347679"/>
                <a:gd name="connsiteX5-1073" fmla="*/ 1500370 w 1529875"/>
                <a:gd name="connsiteY5-1074" fmla="*/ 1310145 h 1347679"/>
                <a:gd name="connsiteX6-1075" fmla="*/ 1470865 w 1529875"/>
                <a:gd name="connsiteY6-1076" fmla="*/ 1280640 h 1347679"/>
                <a:gd name="connsiteX7-1077" fmla="*/ 1470865 w 1529875"/>
                <a:gd name="connsiteY7-1078" fmla="*/ 1206371 h 1347679"/>
                <a:gd name="connsiteX8-1079" fmla="*/ 1470865 w 1529875"/>
                <a:gd name="connsiteY8-1080" fmla="*/ 1159543 h 1347679"/>
                <a:gd name="connsiteX9-1081" fmla="*/ 1441360 w 1529875"/>
                <a:gd name="connsiteY9-1082" fmla="*/ 1130039 h 1347679"/>
                <a:gd name="connsiteX10-1083" fmla="*/ 1411856 w 1529875"/>
                <a:gd name="connsiteY10-1084" fmla="*/ 1159543 h 1347679"/>
                <a:gd name="connsiteX11-1085" fmla="*/ 1411856 w 1529875"/>
                <a:gd name="connsiteY11-1086" fmla="*/ 1206371 h 1347679"/>
                <a:gd name="connsiteX12-1087" fmla="*/ 1411856 w 1529875"/>
                <a:gd name="connsiteY12-1088" fmla="*/ 1318174 h 1347679"/>
                <a:gd name="connsiteX13-1089" fmla="*/ 1382351 w 1529875"/>
                <a:gd name="connsiteY13-1090" fmla="*/ 1347679 h 1347679"/>
                <a:gd name="connsiteX14-1091" fmla="*/ 1352846 w 1529875"/>
                <a:gd name="connsiteY14-1092" fmla="*/ 1318174 h 1347679"/>
                <a:gd name="connsiteX15-1093" fmla="*/ 1352846 w 1529875"/>
                <a:gd name="connsiteY15-1094" fmla="*/ 1206371 h 1347679"/>
                <a:gd name="connsiteX16-1095" fmla="*/ 1352493 w 1529875"/>
                <a:gd name="connsiteY16-1096" fmla="*/ 1206371 h 1347679"/>
                <a:gd name="connsiteX17-1097" fmla="*/ 1350527 w 1529875"/>
                <a:gd name="connsiteY17-1098" fmla="*/ 1196633 h 1347679"/>
                <a:gd name="connsiteX18-1099" fmla="*/ 1323341 w 1529875"/>
                <a:gd name="connsiteY18-1100" fmla="*/ 1178613 h 1347679"/>
                <a:gd name="connsiteX19-1101" fmla="*/ 1296155 w 1529875"/>
                <a:gd name="connsiteY19-1102" fmla="*/ 1196633 h 1347679"/>
                <a:gd name="connsiteX20-1103" fmla="*/ 1294189 w 1529875"/>
                <a:gd name="connsiteY20-1104" fmla="*/ 1206371 h 1347679"/>
                <a:gd name="connsiteX21-1105" fmla="*/ 1293836 w 1529875"/>
                <a:gd name="connsiteY21-1106" fmla="*/ 1206371 h 1347679"/>
                <a:gd name="connsiteX22-1107" fmla="*/ 1293836 w 1529875"/>
                <a:gd name="connsiteY22-1108" fmla="*/ 1232065 h 1347679"/>
                <a:gd name="connsiteX23-1109" fmla="*/ 1264331 w 1529875"/>
                <a:gd name="connsiteY23-1110" fmla="*/ 1261569 h 1347679"/>
                <a:gd name="connsiteX24-1111" fmla="*/ 1234826 w 1529875"/>
                <a:gd name="connsiteY24-1112" fmla="*/ 1232065 h 1347679"/>
                <a:gd name="connsiteX25-1113" fmla="*/ 1234826 w 1529875"/>
                <a:gd name="connsiteY25-1114" fmla="*/ 1206371 h 1347679"/>
                <a:gd name="connsiteX26-1115" fmla="*/ 1234826 w 1529875"/>
                <a:gd name="connsiteY26-1116" fmla="*/ 1102703 h 1347679"/>
                <a:gd name="connsiteX27-1117" fmla="*/ 1205321 w 1529875"/>
                <a:gd name="connsiteY27-1118" fmla="*/ 1073198 h 1347679"/>
                <a:gd name="connsiteX28-1119" fmla="*/ 1175816 w 1529875"/>
                <a:gd name="connsiteY28-1120" fmla="*/ 1102703 h 1347679"/>
                <a:gd name="connsiteX29-1121" fmla="*/ 1175816 w 1529875"/>
                <a:gd name="connsiteY29-1122" fmla="*/ 1206371 h 1347679"/>
                <a:gd name="connsiteX30-1123" fmla="*/ 1175816 w 1529875"/>
                <a:gd name="connsiteY30-1124" fmla="*/ 1254144 h 1347679"/>
                <a:gd name="connsiteX31-1125" fmla="*/ 1146311 w 1529875"/>
                <a:gd name="connsiteY31-1126" fmla="*/ 1283648 h 1347679"/>
                <a:gd name="connsiteX32-1127" fmla="*/ 1116806 w 1529875"/>
                <a:gd name="connsiteY32-1128" fmla="*/ 1254144 h 1347679"/>
                <a:gd name="connsiteX33-1129" fmla="*/ 1116806 w 1529875"/>
                <a:gd name="connsiteY33-1130" fmla="*/ 1206371 h 1347679"/>
                <a:gd name="connsiteX34-1131" fmla="*/ 1116806 w 1529875"/>
                <a:gd name="connsiteY34-1132" fmla="*/ 1055770 h 1347679"/>
                <a:gd name="connsiteX35-1133" fmla="*/ 1116806 w 1529875"/>
                <a:gd name="connsiteY35-1134" fmla="*/ 1009863 h 1347679"/>
                <a:gd name="connsiteX36-1135" fmla="*/ 759581 w 1529875"/>
                <a:gd name="connsiteY36-1136" fmla="*/ 0 h 1347679"/>
                <a:gd name="connsiteX37-1137" fmla="*/ 1171288 w 1529875"/>
                <a:gd name="connsiteY37-1138" fmla="*/ 117206 h 1347679"/>
                <a:gd name="connsiteX38-1139" fmla="*/ 1438342 w 1529875"/>
                <a:gd name="connsiteY38-1140" fmla="*/ 475503 h 1347679"/>
                <a:gd name="connsiteX39-1141" fmla="*/ 1526664 w 1529875"/>
                <a:gd name="connsiteY39-1142" fmla="*/ 943543 h 1347679"/>
                <a:gd name="connsiteX40-1143" fmla="*/ 1528585 w 1529875"/>
                <a:gd name="connsiteY40-1144" fmla="*/ 1009862 h 1347679"/>
                <a:gd name="connsiteX41-1145" fmla="*/ 1113802 w 1529875"/>
                <a:gd name="connsiteY41-1146" fmla="*/ 1009862 h 1347679"/>
                <a:gd name="connsiteX42-1147" fmla="*/ 1111076 w 1529875"/>
                <a:gd name="connsiteY42-1148" fmla="*/ 952862 h 1347679"/>
                <a:gd name="connsiteX43-1149" fmla="*/ 1020166 w 1529875"/>
                <a:gd name="connsiteY43-1150" fmla="*/ 557845 h 1347679"/>
                <a:gd name="connsiteX44-1151" fmla="*/ 769224 w 1529875"/>
                <a:gd name="connsiteY44-1152" fmla="*/ 394645 h 1347679"/>
                <a:gd name="connsiteX45-1153" fmla="*/ 582669 w 1529875"/>
                <a:gd name="connsiteY45-1154" fmla="*/ 462150 h 1347679"/>
                <a:gd name="connsiteX46-1155" fmla="*/ 458311 w 1529875"/>
                <a:gd name="connsiteY46-1156" fmla="*/ 694339 h 1347679"/>
                <a:gd name="connsiteX47-1157" fmla="*/ 426111 w 1529875"/>
                <a:gd name="connsiteY47-1158" fmla="*/ 897225 h 1347679"/>
                <a:gd name="connsiteX48-1159" fmla="*/ 419142 w 1529875"/>
                <a:gd name="connsiteY48-1160" fmla="*/ 1009862 h 1347679"/>
                <a:gd name="connsiteX49-1161" fmla="*/ 415450 w 1529875"/>
                <a:gd name="connsiteY49-1162" fmla="*/ 1055770 h 1347679"/>
                <a:gd name="connsiteX50-1163" fmla="*/ 415450 w 1529875"/>
                <a:gd name="connsiteY50-1164" fmla="*/ 1206371 h 1347679"/>
                <a:gd name="connsiteX51-1165" fmla="*/ 415450 w 1529875"/>
                <a:gd name="connsiteY51-1166" fmla="*/ 1280640 h 1347679"/>
                <a:gd name="connsiteX52-1167" fmla="*/ 385945 w 1529875"/>
                <a:gd name="connsiteY52-1168" fmla="*/ 1310145 h 1347679"/>
                <a:gd name="connsiteX53-1169" fmla="*/ 356440 w 1529875"/>
                <a:gd name="connsiteY53-1170" fmla="*/ 1280640 h 1347679"/>
                <a:gd name="connsiteX54-1171" fmla="*/ 356440 w 1529875"/>
                <a:gd name="connsiteY54-1172" fmla="*/ 1206371 h 1347679"/>
                <a:gd name="connsiteX55-1173" fmla="*/ 356440 w 1529875"/>
                <a:gd name="connsiteY55-1174" fmla="*/ 1159543 h 1347679"/>
                <a:gd name="connsiteX56-1175" fmla="*/ 326935 w 1529875"/>
                <a:gd name="connsiteY56-1176" fmla="*/ 1130039 h 1347679"/>
                <a:gd name="connsiteX57-1177" fmla="*/ 297431 w 1529875"/>
                <a:gd name="connsiteY57-1178" fmla="*/ 1159543 h 1347679"/>
                <a:gd name="connsiteX58-1179" fmla="*/ 297431 w 1529875"/>
                <a:gd name="connsiteY58-1180" fmla="*/ 1206371 h 1347679"/>
                <a:gd name="connsiteX59-1181" fmla="*/ 297431 w 1529875"/>
                <a:gd name="connsiteY59-1182" fmla="*/ 1318174 h 1347679"/>
                <a:gd name="connsiteX60-1183" fmla="*/ 267926 w 1529875"/>
                <a:gd name="connsiteY60-1184" fmla="*/ 1347679 h 1347679"/>
                <a:gd name="connsiteX61-1185" fmla="*/ 238421 w 1529875"/>
                <a:gd name="connsiteY61-1186" fmla="*/ 1318174 h 1347679"/>
                <a:gd name="connsiteX62-1187" fmla="*/ 238421 w 1529875"/>
                <a:gd name="connsiteY62-1188" fmla="*/ 1206371 h 1347679"/>
                <a:gd name="connsiteX63-1189" fmla="*/ 238068 w 1529875"/>
                <a:gd name="connsiteY63-1190" fmla="*/ 1206371 h 1347679"/>
                <a:gd name="connsiteX64-1191" fmla="*/ 236102 w 1529875"/>
                <a:gd name="connsiteY64-1192" fmla="*/ 1196633 h 1347679"/>
                <a:gd name="connsiteX65-1193" fmla="*/ 208916 w 1529875"/>
                <a:gd name="connsiteY65-1194" fmla="*/ 1178613 h 1347679"/>
                <a:gd name="connsiteX66-1195" fmla="*/ 181730 w 1529875"/>
                <a:gd name="connsiteY66-1196" fmla="*/ 1196633 h 1347679"/>
                <a:gd name="connsiteX67-1197" fmla="*/ 179764 w 1529875"/>
                <a:gd name="connsiteY67-1198" fmla="*/ 1206371 h 1347679"/>
                <a:gd name="connsiteX68-1199" fmla="*/ 179411 w 1529875"/>
                <a:gd name="connsiteY68-1200" fmla="*/ 1206371 h 1347679"/>
                <a:gd name="connsiteX69-1201" fmla="*/ 179411 w 1529875"/>
                <a:gd name="connsiteY69-1202" fmla="*/ 1232065 h 1347679"/>
                <a:gd name="connsiteX70-1203" fmla="*/ 149906 w 1529875"/>
                <a:gd name="connsiteY70-1204" fmla="*/ 1261569 h 1347679"/>
                <a:gd name="connsiteX71-1205" fmla="*/ 120401 w 1529875"/>
                <a:gd name="connsiteY71-1206" fmla="*/ 1232065 h 1347679"/>
                <a:gd name="connsiteX72-1207" fmla="*/ 120401 w 1529875"/>
                <a:gd name="connsiteY72-1208" fmla="*/ 1206371 h 1347679"/>
                <a:gd name="connsiteX73-1209" fmla="*/ 120401 w 1529875"/>
                <a:gd name="connsiteY73-1210" fmla="*/ 1102703 h 1347679"/>
                <a:gd name="connsiteX74-1211" fmla="*/ 90896 w 1529875"/>
                <a:gd name="connsiteY74-1212" fmla="*/ 1073198 h 1347679"/>
                <a:gd name="connsiteX75-1213" fmla="*/ 61391 w 1529875"/>
                <a:gd name="connsiteY75-1214" fmla="*/ 1102703 h 1347679"/>
                <a:gd name="connsiteX76-1215" fmla="*/ 61391 w 1529875"/>
                <a:gd name="connsiteY76-1216" fmla="*/ 1206371 h 1347679"/>
                <a:gd name="connsiteX77-1217" fmla="*/ 61391 w 1529875"/>
                <a:gd name="connsiteY77-1218" fmla="*/ 1254144 h 1347679"/>
                <a:gd name="connsiteX78-1219" fmla="*/ 31886 w 1529875"/>
                <a:gd name="connsiteY78-1220" fmla="*/ 1283648 h 1347679"/>
                <a:gd name="connsiteX79-1221" fmla="*/ 2381 w 1529875"/>
                <a:gd name="connsiteY79-1222" fmla="*/ 1254144 h 1347679"/>
                <a:gd name="connsiteX80-1223" fmla="*/ 0 w 1529875"/>
                <a:gd name="connsiteY80-1224" fmla="*/ 1203990 h 1347679"/>
                <a:gd name="connsiteX81-1225" fmla="*/ 2381 w 1529875"/>
                <a:gd name="connsiteY81-1226" fmla="*/ 1009863 h 1347679"/>
                <a:gd name="connsiteX82-1227" fmla="*/ 3680 w 1529875"/>
                <a:gd name="connsiteY82-1228" fmla="*/ 1009862 h 1347679"/>
                <a:gd name="connsiteX83-1229" fmla="*/ 11553 w 1529875"/>
                <a:gd name="connsiteY83-1230" fmla="*/ 887860 h 1347679"/>
                <a:gd name="connsiteX84-1231" fmla="*/ 185416 w 1529875"/>
                <a:gd name="connsiteY84-1232" fmla="*/ 296726 h 1347679"/>
                <a:gd name="connsiteX85-1233" fmla="*/ 759581 w 1529875"/>
                <a:gd name="connsiteY85-1234" fmla="*/ 0 h 13476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45" y="connsiteY72-146"/>
                </a:cxn>
                <a:cxn ang="0">
                  <a:pos x="connsiteX73-147" y="connsiteY73-148"/>
                </a:cxn>
                <a:cxn ang="0">
                  <a:pos x="connsiteX74-149" y="connsiteY74-150"/>
                </a:cxn>
                <a:cxn ang="0">
                  <a:pos x="connsiteX75-151" y="connsiteY75-152"/>
                </a:cxn>
                <a:cxn ang="0">
                  <a:pos x="connsiteX76-153" y="connsiteY76-154"/>
                </a:cxn>
                <a:cxn ang="0">
                  <a:pos x="connsiteX77-155" y="connsiteY77-156"/>
                </a:cxn>
                <a:cxn ang="0">
                  <a:pos x="connsiteX78-157" y="connsiteY78-158"/>
                </a:cxn>
                <a:cxn ang="0">
                  <a:pos x="connsiteX79-159" y="connsiteY79-160"/>
                </a:cxn>
                <a:cxn ang="0">
                  <a:pos x="connsiteX80-161" y="connsiteY80-162"/>
                </a:cxn>
                <a:cxn ang="0">
                  <a:pos x="connsiteX81-163" y="connsiteY81-164"/>
                </a:cxn>
                <a:cxn ang="0">
                  <a:pos x="connsiteX82-165" y="connsiteY82-166"/>
                </a:cxn>
                <a:cxn ang="0">
                  <a:pos x="connsiteX83-167" y="connsiteY83-168"/>
                </a:cxn>
                <a:cxn ang="0">
                  <a:pos x="connsiteX84-169" y="connsiteY84-170"/>
                </a:cxn>
                <a:cxn ang="0">
                  <a:pos x="connsiteX85-171" y="connsiteY85-172"/>
                </a:cxn>
              </a:cxnLst>
              <a:rect l="l" t="t" r="r" b="b"/>
              <a:pathLst>
                <a:path w="1529875" h="1347679">
                  <a:moveTo>
                    <a:pt x="1116806" y="1009863"/>
                  </a:moveTo>
                  <a:lnTo>
                    <a:pt x="1529875" y="1009863"/>
                  </a:lnTo>
                  <a:lnTo>
                    <a:pt x="1529875" y="1055770"/>
                  </a:lnTo>
                  <a:lnTo>
                    <a:pt x="1529875" y="1206371"/>
                  </a:lnTo>
                  <a:lnTo>
                    <a:pt x="1529875" y="1280640"/>
                  </a:lnTo>
                  <a:cubicBezTo>
                    <a:pt x="1529875" y="1296935"/>
                    <a:pt x="1516665" y="1310145"/>
                    <a:pt x="1500370" y="1310145"/>
                  </a:cubicBezTo>
                  <a:cubicBezTo>
                    <a:pt x="1484075" y="1310145"/>
                    <a:pt x="1470865" y="1296935"/>
                    <a:pt x="1470865" y="1280640"/>
                  </a:cubicBezTo>
                  <a:lnTo>
                    <a:pt x="1470865" y="1206371"/>
                  </a:lnTo>
                  <a:lnTo>
                    <a:pt x="1470865" y="1159543"/>
                  </a:lnTo>
                  <a:cubicBezTo>
                    <a:pt x="1470865" y="1143248"/>
                    <a:pt x="1457655" y="1130039"/>
                    <a:pt x="1441360" y="1130039"/>
                  </a:cubicBezTo>
                  <a:cubicBezTo>
                    <a:pt x="1425065" y="1130039"/>
                    <a:pt x="1411856" y="1143248"/>
                    <a:pt x="1411856" y="1159543"/>
                  </a:cubicBezTo>
                  <a:lnTo>
                    <a:pt x="1411856" y="1206371"/>
                  </a:lnTo>
                  <a:lnTo>
                    <a:pt x="1411856" y="1318174"/>
                  </a:lnTo>
                  <a:cubicBezTo>
                    <a:pt x="1411856" y="1334469"/>
                    <a:pt x="1398646" y="1347679"/>
                    <a:pt x="1382351" y="1347679"/>
                  </a:cubicBezTo>
                  <a:cubicBezTo>
                    <a:pt x="1366056" y="1347679"/>
                    <a:pt x="1352846" y="1334469"/>
                    <a:pt x="1352846" y="1318174"/>
                  </a:cubicBezTo>
                  <a:lnTo>
                    <a:pt x="1352846" y="1206371"/>
                  </a:lnTo>
                  <a:lnTo>
                    <a:pt x="1352493" y="1206371"/>
                  </a:lnTo>
                  <a:lnTo>
                    <a:pt x="1350527" y="1196633"/>
                  </a:lnTo>
                  <a:cubicBezTo>
                    <a:pt x="1346048" y="1186043"/>
                    <a:pt x="1335562" y="1178613"/>
                    <a:pt x="1323341" y="1178613"/>
                  </a:cubicBezTo>
                  <a:cubicBezTo>
                    <a:pt x="1311119" y="1178613"/>
                    <a:pt x="1300634" y="1186043"/>
                    <a:pt x="1296155" y="1196633"/>
                  </a:cubicBezTo>
                  <a:lnTo>
                    <a:pt x="1294189" y="1206371"/>
                  </a:lnTo>
                  <a:lnTo>
                    <a:pt x="1293836" y="1206371"/>
                  </a:lnTo>
                  <a:lnTo>
                    <a:pt x="1293836" y="1232065"/>
                  </a:lnTo>
                  <a:cubicBezTo>
                    <a:pt x="1293836" y="1248360"/>
                    <a:pt x="1280626" y="1261569"/>
                    <a:pt x="1264331" y="1261569"/>
                  </a:cubicBezTo>
                  <a:cubicBezTo>
                    <a:pt x="1248036" y="1261569"/>
                    <a:pt x="1234826" y="1248360"/>
                    <a:pt x="1234826" y="1232065"/>
                  </a:cubicBezTo>
                  <a:lnTo>
                    <a:pt x="1234826" y="1206371"/>
                  </a:lnTo>
                  <a:lnTo>
                    <a:pt x="1234826" y="1102703"/>
                  </a:lnTo>
                  <a:cubicBezTo>
                    <a:pt x="1234826" y="1086408"/>
                    <a:pt x="1221616" y="1073198"/>
                    <a:pt x="1205321" y="1073198"/>
                  </a:cubicBezTo>
                  <a:cubicBezTo>
                    <a:pt x="1189026" y="1073198"/>
                    <a:pt x="1175816" y="1086408"/>
                    <a:pt x="1175816" y="1102703"/>
                  </a:cubicBezTo>
                  <a:lnTo>
                    <a:pt x="1175816" y="1206371"/>
                  </a:lnTo>
                  <a:lnTo>
                    <a:pt x="1175816" y="1254144"/>
                  </a:lnTo>
                  <a:cubicBezTo>
                    <a:pt x="1175816" y="1270439"/>
                    <a:pt x="1162606" y="1283648"/>
                    <a:pt x="1146311" y="1283648"/>
                  </a:cubicBezTo>
                  <a:cubicBezTo>
                    <a:pt x="1130016" y="1283648"/>
                    <a:pt x="1116806" y="1270439"/>
                    <a:pt x="1116806" y="1254144"/>
                  </a:cubicBezTo>
                  <a:lnTo>
                    <a:pt x="1116806" y="1206371"/>
                  </a:lnTo>
                  <a:lnTo>
                    <a:pt x="1116806" y="1055770"/>
                  </a:lnTo>
                  <a:lnTo>
                    <a:pt x="1116806" y="1009863"/>
                  </a:lnTo>
                  <a:close/>
                  <a:moveTo>
                    <a:pt x="759581" y="0"/>
                  </a:moveTo>
                  <a:cubicBezTo>
                    <a:pt x="918824" y="0"/>
                    <a:pt x="1056059" y="39069"/>
                    <a:pt x="1171288" y="117206"/>
                  </a:cubicBezTo>
                  <a:cubicBezTo>
                    <a:pt x="1286517" y="195344"/>
                    <a:pt x="1375535" y="314776"/>
                    <a:pt x="1438342" y="475503"/>
                  </a:cubicBezTo>
                  <a:cubicBezTo>
                    <a:pt x="1485448" y="596048"/>
                    <a:pt x="1514888" y="752062"/>
                    <a:pt x="1526664" y="943543"/>
                  </a:cubicBezTo>
                  <a:cubicBezTo>
                    <a:pt x="1527304" y="965649"/>
                    <a:pt x="1527945" y="987756"/>
                    <a:pt x="1528585" y="1009862"/>
                  </a:cubicBezTo>
                  <a:lnTo>
                    <a:pt x="1113802" y="1009862"/>
                  </a:lnTo>
                  <a:lnTo>
                    <a:pt x="1111076" y="952862"/>
                  </a:lnTo>
                  <a:cubicBezTo>
                    <a:pt x="1098955" y="771117"/>
                    <a:pt x="1068652" y="639444"/>
                    <a:pt x="1020166" y="557845"/>
                  </a:cubicBezTo>
                  <a:cubicBezTo>
                    <a:pt x="955520" y="449045"/>
                    <a:pt x="871873" y="394645"/>
                    <a:pt x="769224" y="394645"/>
                  </a:cubicBezTo>
                  <a:cubicBezTo>
                    <a:pt x="699138" y="394645"/>
                    <a:pt x="636954" y="417147"/>
                    <a:pt x="582669" y="462150"/>
                  </a:cubicBezTo>
                  <a:cubicBezTo>
                    <a:pt x="528386" y="507154"/>
                    <a:pt x="486933" y="584550"/>
                    <a:pt x="458311" y="694339"/>
                  </a:cubicBezTo>
                  <a:cubicBezTo>
                    <a:pt x="444000" y="749233"/>
                    <a:pt x="433267" y="816862"/>
                    <a:pt x="426111" y="897225"/>
                  </a:cubicBezTo>
                  <a:lnTo>
                    <a:pt x="419142" y="1009862"/>
                  </a:lnTo>
                  <a:lnTo>
                    <a:pt x="415450" y="1055770"/>
                  </a:lnTo>
                  <a:lnTo>
                    <a:pt x="415450" y="1206371"/>
                  </a:lnTo>
                  <a:lnTo>
                    <a:pt x="415450" y="1280640"/>
                  </a:lnTo>
                  <a:cubicBezTo>
                    <a:pt x="415450" y="1296935"/>
                    <a:pt x="402240" y="1310145"/>
                    <a:pt x="385945" y="1310145"/>
                  </a:cubicBezTo>
                  <a:cubicBezTo>
                    <a:pt x="369650" y="1310145"/>
                    <a:pt x="356440" y="1296935"/>
                    <a:pt x="356440" y="1280640"/>
                  </a:cubicBezTo>
                  <a:lnTo>
                    <a:pt x="356440" y="1206371"/>
                  </a:lnTo>
                  <a:lnTo>
                    <a:pt x="356440" y="1159543"/>
                  </a:lnTo>
                  <a:cubicBezTo>
                    <a:pt x="356440" y="1143248"/>
                    <a:pt x="343230" y="1130039"/>
                    <a:pt x="326935" y="1130039"/>
                  </a:cubicBezTo>
                  <a:cubicBezTo>
                    <a:pt x="310640" y="1130039"/>
                    <a:pt x="297431" y="1143248"/>
                    <a:pt x="297431" y="1159543"/>
                  </a:cubicBezTo>
                  <a:lnTo>
                    <a:pt x="297431" y="1206371"/>
                  </a:lnTo>
                  <a:lnTo>
                    <a:pt x="297431" y="1318174"/>
                  </a:lnTo>
                  <a:cubicBezTo>
                    <a:pt x="297431" y="1334469"/>
                    <a:pt x="284221" y="1347679"/>
                    <a:pt x="267926" y="1347679"/>
                  </a:cubicBezTo>
                  <a:cubicBezTo>
                    <a:pt x="251631" y="1347679"/>
                    <a:pt x="238421" y="1334469"/>
                    <a:pt x="238421" y="1318174"/>
                  </a:cubicBezTo>
                  <a:lnTo>
                    <a:pt x="238421" y="1206371"/>
                  </a:lnTo>
                  <a:lnTo>
                    <a:pt x="238068" y="1206371"/>
                  </a:lnTo>
                  <a:lnTo>
                    <a:pt x="236102" y="1196633"/>
                  </a:lnTo>
                  <a:cubicBezTo>
                    <a:pt x="231623" y="1186043"/>
                    <a:pt x="221137" y="1178613"/>
                    <a:pt x="208916" y="1178613"/>
                  </a:cubicBezTo>
                  <a:cubicBezTo>
                    <a:pt x="196694" y="1178613"/>
                    <a:pt x="186209" y="1186043"/>
                    <a:pt x="181730" y="1196633"/>
                  </a:cubicBezTo>
                  <a:lnTo>
                    <a:pt x="179764" y="1206371"/>
                  </a:lnTo>
                  <a:lnTo>
                    <a:pt x="179411" y="1206371"/>
                  </a:lnTo>
                  <a:lnTo>
                    <a:pt x="179411" y="1232065"/>
                  </a:lnTo>
                  <a:cubicBezTo>
                    <a:pt x="179411" y="1248360"/>
                    <a:pt x="166201" y="1261569"/>
                    <a:pt x="149906" y="1261569"/>
                  </a:cubicBezTo>
                  <a:cubicBezTo>
                    <a:pt x="133611" y="1261569"/>
                    <a:pt x="120401" y="1248360"/>
                    <a:pt x="120401" y="1232065"/>
                  </a:cubicBezTo>
                  <a:lnTo>
                    <a:pt x="120401" y="1206371"/>
                  </a:lnTo>
                  <a:lnTo>
                    <a:pt x="120401" y="1102703"/>
                  </a:lnTo>
                  <a:cubicBezTo>
                    <a:pt x="120401" y="1086408"/>
                    <a:pt x="107191" y="1073198"/>
                    <a:pt x="90896" y="1073198"/>
                  </a:cubicBezTo>
                  <a:cubicBezTo>
                    <a:pt x="74601" y="1073198"/>
                    <a:pt x="61391" y="1086408"/>
                    <a:pt x="61391" y="1102703"/>
                  </a:cubicBezTo>
                  <a:lnTo>
                    <a:pt x="61391" y="1206371"/>
                  </a:lnTo>
                  <a:lnTo>
                    <a:pt x="61391" y="1254144"/>
                  </a:lnTo>
                  <a:cubicBezTo>
                    <a:pt x="61391" y="1270439"/>
                    <a:pt x="48181" y="1283648"/>
                    <a:pt x="31886" y="1283648"/>
                  </a:cubicBezTo>
                  <a:cubicBezTo>
                    <a:pt x="15591" y="1283648"/>
                    <a:pt x="2381" y="1270439"/>
                    <a:pt x="2381" y="1254144"/>
                  </a:cubicBezTo>
                  <a:lnTo>
                    <a:pt x="0" y="1203990"/>
                  </a:lnTo>
                  <a:cubicBezTo>
                    <a:pt x="794" y="1139281"/>
                    <a:pt x="1587" y="1074572"/>
                    <a:pt x="2381" y="1009863"/>
                  </a:cubicBezTo>
                  <a:lnTo>
                    <a:pt x="3680" y="1009862"/>
                  </a:lnTo>
                  <a:lnTo>
                    <a:pt x="11553" y="887860"/>
                  </a:lnTo>
                  <a:cubicBezTo>
                    <a:pt x="34735" y="628781"/>
                    <a:pt x="92689" y="431736"/>
                    <a:pt x="185416" y="296726"/>
                  </a:cubicBezTo>
                  <a:cubicBezTo>
                    <a:pt x="322899" y="98908"/>
                    <a:pt x="514287" y="0"/>
                    <a:pt x="759581" y="0"/>
                  </a:cubicBezTo>
                  <a:close/>
                </a:path>
              </a:pathLst>
            </a:custGeom>
            <a:solidFill>
              <a:srgbClr val="FF9409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3900" b="1" dirty="0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遇到的困难</a:t>
            </a:r>
          </a:p>
        </p:txBody>
      </p:sp>
      <p:sp>
        <p:nvSpPr>
          <p:cNvPr id="12" name="矩形 11"/>
          <p:cNvSpPr/>
          <p:nvPr/>
        </p:nvSpPr>
        <p:spPr>
          <a:xfrm>
            <a:off x="2899410" y="1544320"/>
            <a:ext cx="1766570" cy="3769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39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58751" y="255365"/>
            <a:ext cx="6096955" cy="788563"/>
            <a:chOff x="-158751" y="255365"/>
            <a:chExt cx="6096955" cy="788563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60219" y="337876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遇到的困难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前端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8EF7E18-FB7D-7F97-AE4B-B13EEAB27AA7}"/>
              </a:ext>
            </a:extLst>
          </p:cNvPr>
          <p:cNvSpPr txBox="1"/>
          <p:nvPr/>
        </p:nvSpPr>
        <p:spPr>
          <a:xfrm>
            <a:off x="329865" y="1130979"/>
            <a:ext cx="11532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使用easyexcel第三方工具导出excel文件出现无法下载，或下载文件格式损坏的问题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4ED3CA-6515-1E6E-9CD6-E26574C3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4" y="2036445"/>
            <a:ext cx="4344862" cy="38894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770A34-CAE5-08EB-2686-014785216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513" y="2533449"/>
            <a:ext cx="7231873" cy="28954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58751" y="255365"/>
            <a:ext cx="6096955" cy="788563"/>
            <a:chOff x="-158751" y="255365"/>
            <a:chExt cx="6096955" cy="788563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60219" y="337876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遇到的困难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前端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22291" y="1103040"/>
            <a:ext cx="908372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判断不同用户登录，展示不同的页面，并进行访问权限控制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BA2A65-B1B6-C0B8-1926-9E1240DED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91" y="1679049"/>
            <a:ext cx="9293185" cy="5022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1AD79B-5791-24E5-178F-1F2A29B93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92" y="1679048"/>
            <a:ext cx="9293184" cy="50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94285" y="274502"/>
            <a:ext cx="470282" cy="2861299"/>
            <a:chOff x="3378207" y="1563846"/>
            <a:chExt cx="232791" cy="1416352"/>
          </a:xfrm>
        </p:grpSpPr>
        <p:sp>
          <p:nvSpPr>
            <p:cNvPr id="3" name="圆角矩形 2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70397" y="1133687"/>
            <a:ext cx="251505" cy="1530209"/>
            <a:chOff x="3378207" y="1563846"/>
            <a:chExt cx="232791" cy="1416352"/>
          </a:xfrm>
          <a:solidFill>
            <a:srgbClr val="FF9409"/>
          </a:solidFill>
        </p:grpSpPr>
        <p:sp>
          <p:nvSpPr>
            <p:cNvPr id="7" name="圆角矩形 6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2532342" y="3722199"/>
            <a:ext cx="470282" cy="2861299"/>
            <a:chOff x="3378207" y="1563846"/>
            <a:chExt cx="232791" cy="1416352"/>
          </a:xfrm>
          <a:solidFill>
            <a:srgbClr val="37AB91"/>
          </a:solidFill>
        </p:grpSpPr>
        <p:sp>
          <p:nvSpPr>
            <p:cNvPr id="10" name="圆角矩形 9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1504950" y="2606296"/>
            <a:ext cx="402350" cy="2447991"/>
            <a:chOff x="3378207" y="1563846"/>
            <a:chExt cx="232791" cy="1416352"/>
          </a:xfrm>
          <a:solidFill>
            <a:srgbClr val="FF9409"/>
          </a:solidFill>
        </p:grpSpPr>
        <p:sp>
          <p:nvSpPr>
            <p:cNvPr id="13" name="圆角矩形 12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077710" y="152844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系统技术框架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077710" y="254063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功能点展示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77710" y="366966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项目贡献情况</a:t>
            </a:r>
          </a:p>
        </p:txBody>
      </p:sp>
      <p:sp>
        <p:nvSpPr>
          <p:cNvPr id="29" name="椭圆 28"/>
          <p:cNvSpPr/>
          <p:nvPr/>
        </p:nvSpPr>
        <p:spPr>
          <a:xfrm>
            <a:off x="6295298" y="1565230"/>
            <a:ext cx="515804" cy="515804"/>
          </a:xfrm>
          <a:prstGeom prst="ellipse">
            <a:avLst/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5298" y="2641649"/>
            <a:ext cx="515804" cy="515804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95298" y="3706388"/>
            <a:ext cx="515804" cy="515804"/>
          </a:xfrm>
          <a:prstGeom prst="ellipse">
            <a:avLst/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95298" y="4776966"/>
            <a:ext cx="515804" cy="515804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4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54545" y="2903291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295298" y="5880055"/>
            <a:ext cx="515804" cy="515804"/>
          </a:xfrm>
          <a:prstGeom prst="ellipse">
            <a:avLst/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5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077710" y="4740275"/>
            <a:ext cx="1979930" cy="1691005"/>
            <a:chOff x="11146" y="7465"/>
            <a:chExt cx="3118" cy="2663"/>
          </a:xfrm>
        </p:grpSpPr>
        <p:sp>
          <p:nvSpPr>
            <p:cNvPr id="26" name="文本框 25"/>
            <p:cNvSpPr txBox="1"/>
            <p:nvPr/>
          </p:nvSpPr>
          <p:spPr>
            <a:xfrm>
              <a:off x="11146" y="7465"/>
              <a:ext cx="3118" cy="82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创新点展示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146" y="9304"/>
              <a:ext cx="3118" cy="82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遇到的困难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58751" y="255365"/>
            <a:ext cx="6096955" cy="788563"/>
            <a:chOff x="-158751" y="255365"/>
            <a:chExt cx="6096955" cy="788563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60219" y="337876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遇到的困难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后端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1BA5B8-D701-7810-352F-EF3CB2E8CA21}"/>
              </a:ext>
            </a:extLst>
          </p:cNvPr>
          <p:cNvSpPr txBox="1"/>
          <p:nvPr/>
        </p:nvSpPr>
        <p:spPr>
          <a:xfrm>
            <a:off x="241702" y="1146313"/>
            <a:ext cx="11647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使用easyexcel第三方工具导出excel文件出现无法下载，或下载文件格式损坏的问题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AD4D5B-ACB1-7F9D-3AB7-3380FE898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76" y="1705440"/>
            <a:ext cx="5579065" cy="44722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92411D-3FEA-7BB2-AA37-7DA8F1032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86618"/>
            <a:ext cx="5775241" cy="44910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58751" y="255365"/>
            <a:ext cx="6096955" cy="788563"/>
            <a:chOff x="-158751" y="255365"/>
            <a:chExt cx="6096955" cy="788563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60219" y="337876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遇到的困难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后端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1BA5B8-D701-7810-352F-EF3CB2E8CA21}"/>
              </a:ext>
            </a:extLst>
          </p:cNvPr>
          <p:cNvSpPr txBox="1"/>
          <p:nvPr/>
        </p:nvSpPr>
        <p:spPr>
          <a:xfrm>
            <a:off x="988340" y="1156743"/>
            <a:ext cx="10215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获取当前登录用户，进行个人信息修改，每次请求的</a:t>
            </a:r>
            <a:r>
              <a:rPr lang="en-US" altLang="zh-CN" sz="2400" dirty="0"/>
              <a:t>SESSSIONID</a:t>
            </a:r>
            <a:r>
              <a:rPr lang="zh-CN" altLang="en-US" sz="2400" dirty="0"/>
              <a:t>不同，无法通过请求获取当前用户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FB98F7-9490-A2BD-DEF4-E205E28F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85" y="2737211"/>
            <a:ext cx="3024603" cy="25024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2F69E6-D8E8-1434-B413-7CF203066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157" y="1717086"/>
            <a:ext cx="6091613" cy="49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19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162852" y="105251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914672" y="103227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420315" y="2365619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406922" y="127001"/>
            <a:ext cx="1191905" cy="774700"/>
            <a:chOff x="3647506" y="400042"/>
            <a:chExt cx="1462508" cy="950583"/>
          </a:xfrm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648768" y="4029550"/>
            <a:ext cx="688551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000" b="1" dirty="0">
                <a:cs typeface="+mn-ea"/>
                <a:sym typeface="+mn-lt"/>
              </a:rPr>
              <a:t>感谢您的观看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915160" y="2352040"/>
            <a:ext cx="8361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/>
            <a:r>
              <a:rPr lang="zh-CN" altLang="en-US" sz="5400" b="1" dirty="0">
                <a:cs typeface="+mn-ea"/>
                <a:sym typeface="+mn-lt"/>
              </a:rPr>
              <a:t>学生技能展示系统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50986" y="5576762"/>
            <a:ext cx="6558644" cy="48070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成员：谢凤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岳丽平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郑佳琪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系统技术框架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36663" y="2285150"/>
            <a:ext cx="2939915" cy="2292208"/>
            <a:chOff x="1236663" y="2285150"/>
            <a:chExt cx="2939915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-1" fmla="*/ 1114425 w 1527494"/>
                  <a:gd name="connsiteY0-2" fmla="*/ 1009863 h 1347679"/>
                  <a:gd name="connsiteX1-3" fmla="*/ 1527494 w 1527494"/>
                  <a:gd name="connsiteY1-4" fmla="*/ 1009863 h 1347679"/>
                  <a:gd name="connsiteX2-5" fmla="*/ 1527494 w 1527494"/>
                  <a:gd name="connsiteY2-6" fmla="*/ 1055770 h 1347679"/>
                  <a:gd name="connsiteX3-7" fmla="*/ 1527494 w 1527494"/>
                  <a:gd name="connsiteY3-8" fmla="*/ 1206371 h 1347679"/>
                  <a:gd name="connsiteX4-9" fmla="*/ 1527494 w 1527494"/>
                  <a:gd name="connsiteY4-10" fmla="*/ 1280640 h 1347679"/>
                  <a:gd name="connsiteX5-11" fmla="*/ 1497989 w 1527494"/>
                  <a:gd name="connsiteY5-12" fmla="*/ 1310145 h 1347679"/>
                  <a:gd name="connsiteX6-13" fmla="*/ 1468484 w 1527494"/>
                  <a:gd name="connsiteY6-14" fmla="*/ 1280640 h 1347679"/>
                  <a:gd name="connsiteX7-15" fmla="*/ 1468484 w 1527494"/>
                  <a:gd name="connsiteY7-16" fmla="*/ 1206371 h 1347679"/>
                  <a:gd name="connsiteX8-17" fmla="*/ 1468484 w 1527494"/>
                  <a:gd name="connsiteY8-18" fmla="*/ 1159543 h 1347679"/>
                  <a:gd name="connsiteX9-19" fmla="*/ 1438979 w 1527494"/>
                  <a:gd name="connsiteY9-20" fmla="*/ 1130039 h 1347679"/>
                  <a:gd name="connsiteX10-21" fmla="*/ 1409475 w 1527494"/>
                  <a:gd name="connsiteY10-22" fmla="*/ 1159543 h 1347679"/>
                  <a:gd name="connsiteX11-23" fmla="*/ 1409475 w 1527494"/>
                  <a:gd name="connsiteY11-24" fmla="*/ 1206371 h 1347679"/>
                  <a:gd name="connsiteX12-25" fmla="*/ 1409475 w 1527494"/>
                  <a:gd name="connsiteY12-26" fmla="*/ 1318174 h 1347679"/>
                  <a:gd name="connsiteX13-27" fmla="*/ 1379970 w 1527494"/>
                  <a:gd name="connsiteY13-28" fmla="*/ 1347679 h 1347679"/>
                  <a:gd name="connsiteX14-29" fmla="*/ 1350465 w 1527494"/>
                  <a:gd name="connsiteY14-30" fmla="*/ 1318174 h 1347679"/>
                  <a:gd name="connsiteX15-31" fmla="*/ 1350465 w 1527494"/>
                  <a:gd name="connsiteY15-32" fmla="*/ 1206371 h 1347679"/>
                  <a:gd name="connsiteX16-33" fmla="*/ 1350112 w 1527494"/>
                  <a:gd name="connsiteY16-34" fmla="*/ 1206371 h 1347679"/>
                  <a:gd name="connsiteX17-35" fmla="*/ 1348146 w 1527494"/>
                  <a:gd name="connsiteY17-36" fmla="*/ 1196633 h 1347679"/>
                  <a:gd name="connsiteX18-37" fmla="*/ 1320960 w 1527494"/>
                  <a:gd name="connsiteY18-38" fmla="*/ 1178613 h 1347679"/>
                  <a:gd name="connsiteX19-39" fmla="*/ 1293774 w 1527494"/>
                  <a:gd name="connsiteY19-40" fmla="*/ 1196633 h 1347679"/>
                  <a:gd name="connsiteX20-41" fmla="*/ 1291808 w 1527494"/>
                  <a:gd name="connsiteY20-42" fmla="*/ 1206371 h 1347679"/>
                  <a:gd name="connsiteX21-43" fmla="*/ 1291455 w 1527494"/>
                  <a:gd name="connsiteY21-44" fmla="*/ 1206371 h 1347679"/>
                  <a:gd name="connsiteX22-45" fmla="*/ 1291455 w 1527494"/>
                  <a:gd name="connsiteY22-46" fmla="*/ 1232065 h 1347679"/>
                  <a:gd name="connsiteX23-47" fmla="*/ 1261950 w 1527494"/>
                  <a:gd name="connsiteY23-48" fmla="*/ 1261569 h 1347679"/>
                  <a:gd name="connsiteX24-49" fmla="*/ 1232445 w 1527494"/>
                  <a:gd name="connsiteY24-50" fmla="*/ 1232065 h 1347679"/>
                  <a:gd name="connsiteX25-51" fmla="*/ 1232445 w 1527494"/>
                  <a:gd name="connsiteY25-52" fmla="*/ 1206371 h 1347679"/>
                  <a:gd name="connsiteX26-53" fmla="*/ 1232445 w 1527494"/>
                  <a:gd name="connsiteY26-54" fmla="*/ 1102703 h 1347679"/>
                  <a:gd name="connsiteX27-55" fmla="*/ 1202940 w 1527494"/>
                  <a:gd name="connsiteY27-56" fmla="*/ 1073198 h 1347679"/>
                  <a:gd name="connsiteX28-57" fmla="*/ 1173435 w 1527494"/>
                  <a:gd name="connsiteY28-58" fmla="*/ 1102703 h 1347679"/>
                  <a:gd name="connsiteX29-59" fmla="*/ 1173435 w 1527494"/>
                  <a:gd name="connsiteY29-60" fmla="*/ 1206371 h 1347679"/>
                  <a:gd name="connsiteX30-61" fmla="*/ 1173435 w 1527494"/>
                  <a:gd name="connsiteY30-62" fmla="*/ 1254144 h 1347679"/>
                  <a:gd name="connsiteX31-63" fmla="*/ 1143930 w 1527494"/>
                  <a:gd name="connsiteY31-64" fmla="*/ 1283648 h 1347679"/>
                  <a:gd name="connsiteX32-65" fmla="*/ 1114425 w 1527494"/>
                  <a:gd name="connsiteY32-66" fmla="*/ 1254144 h 1347679"/>
                  <a:gd name="connsiteX33-67" fmla="*/ 1114425 w 1527494"/>
                  <a:gd name="connsiteY33-68" fmla="*/ 1206371 h 1347679"/>
                  <a:gd name="connsiteX34-69" fmla="*/ 1114425 w 1527494"/>
                  <a:gd name="connsiteY34-70" fmla="*/ 1055770 h 1347679"/>
                  <a:gd name="connsiteX35-71" fmla="*/ 1114425 w 1527494"/>
                  <a:gd name="connsiteY35-72" fmla="*/ 1009863 h 1347679"/>
                  <a:gd name="connsiteX36-73" fmla="*/ 757200 w 1527494"/>
                  <a:gd name="connsiteY36-74" fmla="*/ 0 h 1347679"/>
                  <a:gd name="connsiteX37-75" fmla="*/ 1168907 w 1527494"/>
                  <a:gd name="connsiteY37-76" fmla="*/ 117206 h 1347679"/>
                  <a:gd name="connsiteX38-77" fmla="*/ 1435961 w 1527494"/>
                  <a:gd name="connsiteY38-78" fmla="*/ 475503 h 1347679"/>
                  <a:gd name="connsiteX39-79" fmla="*/ 1524283 w 1527494"/>
                  <a:gd name="connsiteY39-80" fmla="*/ 943543 h 1347679"/>
                  <a:gd name="connsiteX40-81" fmla="*/ 1526204 w 1527494"/>
                  <a:gd name="connsiteY40-82" fmla="*/ 1009862 h 1347679"/>
                  <a:gd name="connsiteX41-83" fmla="*/ 1111421 w 1527494"/>
                  <a:gd name="connsiteY41-84" fmla="*/ 1009862 h 1347679"/>
                  <a:gd name="connsiteX42-85" fmla="*/ 1108695 w 1527494"/>
                  <a:gd name="connsiteY42-86" fmla="*/ 952862 h 1347679"/>
                  <a:gd name="connsiteX43-87" fmla="*/ 1017785 w 1527494"/>
                  <a:gd name="connsiteY43-88" fmla="*/ 557845 h 1347679"/>
                  <a:gd name="connsiteX44-89" fmla="*/ 766843 w 1527494"/>
                  <a:gd name="connsiteY44-90" fmla="*/ 394645 h 1347679"/>
                  <a:gd name="connsiteX45-91" fmla="*/ 580288 w 1527494"/>
                  <a:gd name="connsiteY45-92" fmla="*/ 462150 h 1347679"/>
                  <a:gd name="connsiteX46-93" fmla="*/ 455930 w 1527494"/>
                  <a:gd name="connsiteY46-94" fmla="*/ 694339 h 1347679"/>
                  <a:gd name="connsiteX47-95" fmla="*/ 423730 w 1527494"/>
                  <a:gd name="connsiteY47-96" fmla="*/ 897225 h 1347679"/>
                  <a:gd name="connsiteX48-97" fmla="*/ 416761 w 1527494"/>
                  <a:gd name="connsiteY48-98" fmla="*/ 1009862 h 1347679"/>
                  <a:gd name="connsiteX49-99" fmla="*/ 363065 w 1527494"/>
                  <a:gd name="connsiteY49-100" fmla="*/ 1009862 h 1347679"/>
                  <a:gd name="connsiteX50-101" fmla="*/ 413069 w 1527494"/>
                  <a:gd name="connsiteY50-102" fmla="*/ 1009863 h 1347679"/>
                  <a:gd name="connsiteX51-103" fmla="*/ 413069 w 1527494"/>
                  <a:gd name="connsiteY51-104" fmla="*/ 1055770 h 1347679"/>
                  <a:gd name="connsiteX52-105" fmla="*/ 413069 w 1527494"/>
                  <a:gd name="connsiteY52-106" fmla="*/ 1206371 h 1347679"/>
                  <a:gd name="connsiteX53-107" fmla="*/ 413069 w 1527494"/>
                  <a:gd name="connsiteY53-108" fmla="*/ 1280640 h 1347679"/>
                  <a:gd name="connsiteX54-109" fmla="*/ 383564 w 1527494"/>
                  <a:gd name="connsiteY54-110" fmla="*/ 1310145 h 1347679"/>
                  <a:gd name="connsiteX55-111" fmla="*/ 354059 w 1527494"/>
                  <a:gd name="connsiteY55-112" fmla="*/ 1280640 h 1347679"/>
                  <a:gd name="connsiteX56-113" fmla="*/ 354059 w 1527494"/>
                  <a:gd name="connsiteY56-114" fmla="*/ 1206371 h 1347679"/>
                  <a:gd name="connsiteX57-115" fmla="*/ 354059 w 1527494"/>
                  <a:gd name="connsiteY57-116" fmla="*/ 1159543 h 1347679"/>
                  <a:gd name="connsiteX58-117" fmla="*/ 324554 w 1527494"/>
                  <a:gd name="connsiteY58-118" fmla="*/ 1130039 h 1347679"/>
                  <a:gd name="connsiteX59-119" fmla="*/ 295050 w 1527494"/>
                  <a:gd name="connsiteY59-120" fmla="*/ 1159543 h 1347679"/>
                  <a:gd name="connsiteX60-121" fmla="*/ 295050 w 1527494"/>
                  <a:gd name="connsiteY60-122" fmla="*/ 1206371 h 1347679"/>
                  <a:gd name="connsiteX61-123" fmla="*/ 295050 w 1527494"/>
                  <a:gd name="connsiteY61-124" fmla="*/ 1318174 h 1347679"/>
                  <a:gd name="connsiteX62-125" fmla="*/ 265545 w 1527494"/>
                  <a:gd name="connsiteY62-126" fmla="*/ 1347679 h 1347679"/>
                  <a:gd name="connsiteX63-127" fmla="*/ 236040 w 1527494"/>
                  <a:gd name="connsiteY63-128" fmla="*/ 1318174 h 1347679"/>
                  <a:gd name="connsiteX64-129" fmla="*/ 236040 w 1527494"/>
                  <a:gd name="connsiteY64-130" fmla="*/ 1206371 h 1347679"/>
                  <a:gd name="connsiteX65-131" fmla="*/ 235687 w 1527494"/>
                  <a:gd name="connsiteY65-132" fmla="*/ 1206371 h 1347679"/>
                  <a:gd name="connsiteX66-133" fmla="*/ 233721 w 1527494"/>
                  <a:gd name="connsiteY66-134" fmla="*/ 1196633 h 1347679"/>
                  <a:gd name="connsiteX67-135" fmla="*/ 206535 w 1527494"/>
                  <a:gd name="connsiteY67-136" fmla="*/ 1178613 h 1347679"/>
                  <a:gd name="connsiteX68-137" fmla="*/ 179349 w 1527494"/>
                  <a:gd name="connsiteY68-138" fmla="*/ 1196633 h 1347679"/>
                  <a:gd name="connsiteX69-139" fmla="*/ 177383 w 1527494"/>
                  <a:gd name="connsiteY69-140" fmla="*/ 1206371 h 1347679"/>
                  <a:gd name="connsiteX70-141" fmla="*/ 177030 w 1527494"/>
                  <a:gd name="connsiteY70-142" fmla="*/ 1206371 h 1347679"/>
                  <a:gd name="connsiteX71-143" fmla="*/ 177030 w 1527494"/>
                  <a:gd name="connsiteY71-144" fmla="*/ 1232065 h 1347679"/>
                  <a:gd name="connsiteX72-145" fmla="*/ 147525 w 1527494"/>
                  <a:gd name="connsiteY72-146" fmla="*/ 1261569 h 1347679"/>
                  <a:gd name="connsiteX73-147" fmla="*/ 118020 w 1527494"/>
                  <a:gd name="connsiteY73-148" fmla="*/ 1232065 h 1347679"/>
                  <a:gd name="connsiteX74-149" fmla="*/ 118020 w 1527494"/>
                  <a:gd name="connsiteY74-150" fmla="*/ 1206371 h 1347679"/>
                  <a:gd name="connsiteX75-151" fmla="*/ 118020 w 1527494"/>
                  <a:gd name="connsiteY75-152" fmla="*/ 1102703 h 1347679"/>
                  <a:gd name="connsiteX76-153" fmla="*/ 88515 w 1527494"/>
                  <a:gd name="connsiteY76-154" fmla="*/ 1073198 h 1347679"/>
                  <a:gd name="connsiteX77-155" fmla="*/ 59010 w 1527494"/>
                  <a:gd name="connsiteY77-156" fmla="*/ 1102703 h 1347679"/>
                  <a:gd name="connsiteX78-157" fmla="*/ 59010 w 1527494"/>
                  <a:gd name="connsiteY78-158" fmla="*/ 1206371 h 1347679"/>
                  <a:gd name="connsiteX79-159" fmla="*/ 59010 w 1527494"/>
                  <a:gd name="connsiteY79-160" fmla="*/ 1254144 h 1347679"/>
                  <a:gd name="connsiteX80-161" fmla="*/ 29505 w 1527494"/>
                  <a:gd name="connsiteY80-162" fmla="*/ 1283648 h 1347679"/>
                  <a:gd name="connsiteX81-163" fmla="*/ 0 w 1527494"/>
                  <a:gd name="connsiteY81-164" fmla="*/ 1254144 h 1347679"/>
                  <a:gd name="connsiteX82-165" fmla="*/ 0 w 1527494"/>
                  <a:gd name="connsiteY82-166" fmla="*/ 1206371 h 1347679"/>
                  <a:gd name="connsiteX83-167" fmla="*/ 0 w 1527494"/>
                  <a:gd name="connsiteY83-168" fmla="*/ 1055770 h 1347679"/>
                  <a:gd name="connsiteX84-169" fmla="*/ 0 w 1527494"/>
                  <a:gd name="connsiteY84-170" fmla="*/ 1009863 h 1347679"/>
                  <a:gd name="connsiteX85-171" fmla="*/ 198759 w 1527494"/>
                  <a:gd name="connsiteY85-172" fmla="*/ 1009863 h 1347679"/>
                  <a:gd name="connsiteX86-173" fmla="*/ 198759 w 1527494"/>
                  <a:gd name="connsiteY86-174" fmla="*/ 1009862 h 1347679"/>
                  <a:gd name="connsiteX87-175" fmla="*/ 1299 w 1527494"/>
                  <a:gd name="connsiteY87-176" fmla="*/ 1009862 h 1347679"/>
                  <a:gd name="connsiteX88-177" fmla="*/ 9172 w 1527494"/>
                  <a:gd name="connsiteY88-178" fmla="*/ 887860 h 1347679"/>
                  <a:gd name="connsiteX89-179" fmla="*/ 183035 w 1527494"/>
                  <a:gd name="connsiteY89-180" fmla="*/ 296726 h 1347679"/>
                  <a:gd name="connsiteX90-181" fmla="*/ 757200 w 1527494"/>
                  <a:gd name="connsiteY90-182" fmla="*/ 0 h 1347679"/>
                  <a:gd name="connsiteX0-183" fmla="*/ 1114425 w 1527494"/>
                  <a:gd name="connsiteY0-184" fmla="*/ 1009863 h 1347679"/>
                  <a:gd name="connsiteX1-185" fmla="*/ 1527494 w 1527494"/>
                  <a:gd name="connsiteY1-186" fmla="*/ 1009863 h 1347679"/>
                  <a:gd name="connsiteX2-187" fmla="*/ 1527494 w 1527494"/>
                  <a:gd name="connsiteY2-188" fmla="*/ 1055770 h 1347679"/>
                  <a:gd name="connsiteX3-189" fmla="*/ 1527494 w 1527494"/>
                  <a:gd name="connsiteY3-190" fmla="*/ 1206371 h 1347679"/>
                  <a:gd name="connsiteX4-191" fmla="*/ 1527494 w 1527494"/>
                  <a:gd name="connsiteY4-192" fmla="*/ 1280640 h 1347679"/>
                  <a:gd name="connsiteX5-193" fmla="*/ 1497989 w 1527494"/>
                  <a:gd name="connsiteY5-194" fmla="*/ 1310145 h 1347679"/>
                  <a:gd name="connsiteX6-195" fmla="*/ 1468484 w 1527494"/>
                  <a:gd name="connsiteY6-196" fmla="*/ 1280640 h 1347679"/>
                  <a:gd name="connsiteX7-197" fmla="*/ 1468484 w 1527494"/>
                  <a:gd name="connsiteY7-198" fmla="*/ 1206371 h 1347679"/>
                  <a:gd name="connsiteX8-199" fmla="*/ 1468484 w 1527494"/>
                  <a:gd name="connsiteY8-200" fmla="*/ 1159543 h 1347679"/>
                  <a:gd name="connsiteX9-201" fmla="*/ 1438979 w 1527494"/>
                  <a:gd name="connsiteY9-202" fmla="*/ 1130039 h 1347679"/>
                  <a:gd name="connsiteX10-203" fmla="*/ 1409475 w 1527494"/>
                  <a:gd name="connsiteY10-204" fmla="*/ 1159543 h 1347679"/>
                  <a:gd name="connsiteX11-205" fmla="*/ 1409475 w 1527494"/>
                  <a:gd name="connsiteY11-206" fmla="*/ 1206371 h 1347679"/>
                  <a:gd name="connsiteX12-207" fmla="*/ 1409475 w 1527494"/>
                  <a:gd name="connsiteY12-208" fmla="*/ 1318174 h 1347679"/>
                  <a:gd name="connsiteX13-209" fmla="*/ 1379970 w 1527494"/>
                  <a:gd name="connsiteY13-210" fmla="*/ 1347679 h 1347679"/>
                  <a:gd name="connsiteX14-211" fmla="*/ 1350465 w 1527494"/>
                  <a:gd name="connsiteY14-212" fmla="*/ 1318174 h 1347679"/>
                  <a:gd name="connsiteX15-213" fmla="*/ 1350465 w 1527494"/>
                  <a:gd name="connsiteY15-214" fmla="*/ 1206371 h 1347679"/>
                  <a:gd name="connsiteX16-215" fmla="*/ 1350112 w 1527494"/>
                  <a:gd name="connsiteY16-216" fmla="*/ 1206371 h 1347679"/>
                  <a:gd name="connsiteX17-217" fmla="*/ 1348146 w 1527494"/>
                  <a:gd name="connsiteY17-218" fmla="*/ 1196633 h 1347679"/>
                  <a:gd name="connsiteX18-219" fmla="*/ 1320960 w 1527494"/>
                  <a:gd name="connsiteY18-220" fmla="*/ 1178613 h 1347679"/>
                  <a:gd name="connsiteX19-221" fmla="*/ 1293774 w 1527494"/>
                  <a:gd name="connsiteY19-222" fmla="*/ 1196633 h 1347679"/>
                  <a:gd name="connsiteX20-223" fmla="*/ 1291808 w 1527494"/>
                  <a:gd name="connsiteY20-224" fmla="*/ 1206371 h 1347679"/>
                  <a:gd name="connsiteX21-225" fmla="*/ 1291455 w 1527494"/>
                  <a:gd name="connsiteY21-226" fmla="*/ 1206371 h 1347679"/>
                  <a:gd name="connsiteX22-227" fmla="*/ 1291455 w 1527494"/>
                  <a:gd name="connsiteY22-228" fmla="*/ 1232065 h 1347679"/>
                  <a:gd name="connsiteX23-229" fmla="*/ 1261950 w 1527494"/>
                  <a:gd name="connsiteY23-230" fmla="*/ 1261569 h 1347679"/>
                  <a:gd name="connsiteX24-231" fmla="*/ 1232445 w 1527494"/>
                  <a:gd name="connsiteY24-232" fmla="*/ 1232065 h 1347679"/>
                  <a:gd name="connsiteX25-233" fmla="*/ 1232445 w 1527494"/>
                  <a:gd name="connsiteY25-234" fmla="*/ 1206371 h 1347679"/>
                  <a:gd name="connsiteX26-235" fmla="*/ 1232445 w 1527494"/>
                  <a:gd name="connsiteY26-236" fmla="*/ 1102703 h 1347679"/>
                  <a:gd name="connsiteX27-237" fmla="*/ 1202940 w 1527494"/>
                  <a:gd name="connsiteY27-238" fmla="*/ 1073198 h 1347679"/>
                  <a:gd name="connsiteX28-239" fmla="*/ 1173435 w 1527494"/>
                  <a:gd name="connsiteY28-240" fmla="*/ 1102703 h 1347679"/>
                  <a:gd name="connsiteX29-241" fmla="*/ 1173435 w 1527494"/>
                  <a:gd name="connsiteY29-242" fmla="*/ 1206371 h 1347679"/>
                  <a:gd name="connsiteX30-243" fmla="*/ 1173435 w 1527494"/>
                  <a:gd name="connsiteY30-244" fmla="*/ 1254144 h 1347679"/>
                  <a:gd name="connsiteX31-245" fmla="*/ 1143930 w 1527494"/>
                  <a:gd name="connsiteY31-246" fmla="*/ 1283648 h 1347679"/>
                  <a:gd name="connsiteX32-247" fmla="*/ 1114425 w 1527494"/>
                  <a:gd name="connsiteY32-248" fmla="*/ 1254144 h 1347679"/>
                  <a:gd name="connsiteX33-249" fmla="*/ 1114425 w 1527494"/>
                  <a:gd name="connsiteY33-250" fmla="*/ 1206371 h 1347679"/>
                  <a:gd name="connsiteX34-251" fmla="*/ 1114425 w 1527494"/>
                  <a:gd name="connsiteY34-252" fmla="*/ 1055770 h 1347679"/>
                  <a:gd name="connsiteX35-253" fmla="*/ 1114425 w 1527494"/>
                  <a:gd name="connsiteY35-254" fmla="*/ 1009863 h 1347679"/>
                  <a:gd name="connsiteX36-255" fmla="*/ 757200 w 1527494"/>
                  <a:gd name="connsiteY36-256" fmla="*/ 0 h 1347679"/>
                  <a:gd name="connsiteX37-257" fmla="*/ 1168907 w 1527494"/>
                  <a:gd name="connsiteY37-258" fmla="*/ 117206 h 1347679"/>
                  <a:gd name="connsiteX38-259" fmla="*/ 1435961 w 1527494"/>
                  <a:gd name="connsiteY38-260" fmla="*/ 475503 h 1347679"/>
                  <a:gd name="connsiteX39-261" fmla="*/ 1524283 w 1527494"/>
                  <a:gd name="connsiteY39-262" fmla="*/ 943543 h 1347679"/>
                  <a:gd name="connsiteX40-263" fmla="*/ 1526204 w 1527494"/>
                  <a:gd name="connsiteY40-264" fmla="*/ 1009862 h 1347679"/>
                  <a:gd name="connsiteX41-265" fmla="*/ 1111421 w 1527494"/>
                  <a:gd name="connsiteY41-266" fmla="*/ 1009862 h 1347679"/>
                  <a:gd name="connsiteX42-267" fmla="*/ 1108695 w 1527494"/>
                  <a:gd name="connsiteY42-268" fmla="*/ 952862 h 1347679"/>
                  <a:gd name="connsiteX43-269" fmla="*/ 1017785 w 1527494"/>
                  <a:gd name="connsiteY43-270" fmla="*/ 557845 h 1347679"/>
                  <a:gd name="connsiteX44-271" fmla="*/ 766843 w 1527494"/>
                  <a:gd name="connsiteY44-272" fmla="*/ 394645 h 1347679"/>
                  <a:gd name="connsiteX45-273" fmla="*/ 580288 w 1527494"/>
                  <a:gd name="connsiteY45-274" fmla="*/ 462150 h 1347679"/>
                  <a:gd name="connsiteX46-275" fmla="*/ 455930 w 1527494"/>
                  <a:gd name="connsiteY46-276" fmla="*/ 694339 h 1347679"/>
                  <a:gd name="connsiteX47-277" fmla="*/ 423730 w 1527494"/>
                  <a:gd name="connsiteY47-278" fmla="*/ 897225 h 1347679"/>
                  <a:gd name="connsiteX48-279" fmla="*/ 416761 w 1527494"/>
                  <a:gd name="connsiteY48-280" fmla="*/ 1009862 h 1347679"/>
                  <a:gd name="connsiteX49-281" fmla="*/ 413069 w 1527494"/>
                  <a:gd name="connsiteY49-282" fmla="*/ 1009863 h 1347679"/>
                  <a:gd name="connsiteX50-283" fmla="*/ 413069 w 1527494"/>
                  <a:gd name="connsiteY50-284" fmla="*/ 1055770 h 1347679"/>
                  <a:gd name="connsiteX51-285" fmla="*/ 413069 w 1527494"/>
                  <a:gd name="connsiteY51-286" fmla="*/ 1206371 h 1347679"/>
                  <a:gd name="connsiteX52-287" fmla="*/ 413069 w 1527494"/>
                  <a:gd name="connsiteY52-288" fmla="*/ 1280640 h 1347679"/>
                  <a:gd name="connsiteX53-289" fmla="*/ 383564 w 1527494"/>
                  <a:gd name="connsiteY53-290" fmla="*/ 1310145 h 1347679"/>
                  <a:gd name="connsiteX54-291" fmla="*/ 354059 w 1527494"/>
                  <a:gd name="connsiteY54-292" fmla="*/ 1280640 h 1347679"/>
                  <a:gd name="connsiteX55-293" fmla="*/ 354059 w 1527494"/>
                  <a:gd name="connsiteY55-294" fmla="*/ 1206371 h 1347679"/>
                  <a:gd name="connsiteX56-295" fmla="*/ 354059 w 1527494"/>
                  <a:gd name="connsiteY56-296" fmla="*/ 1159543 h 1347679"/>
                  <a:gd name="connsiteX57-297" fmla="*/ 324554 w 1527494"/>
                  <a:gd name="connsiteY57-298" fmla="*/ 1130039 h 1347679"/>
                  <a:gd name="connsiteX58-299" fmla="*/ 295050 w 1527494"/>
                  <a:gd name="connsiteY58-300" fmla="*/ 1159543 h 1347679"/>
                  <a:gd name="connsiteX59-301" fmla="*/ 295050 w 1527494"/>
                  <a:gd name="connsiteY59-302" fmla="*/ 1206371 h 1347679"/>
                  <a:gd name="connsiteX60-303" fmla="*/ 295050 w 1527494"/>
                  <a:gd name="connsiteY60-304" fmla="*/ 1318174 h 1347679"/>
                  <a:gd name="connsiteX61-305" fmla="*/ 265545 w 1527494"/>
                  <a:gd name="connsiteY61-306" fmla="*/ 1347679 h 1347679"/>
                  <a:gd name="connsiteX62-307" fmla="*/ 236040 w 1527494"/>
                  <a:gd name="connsiteY62-308" fmla="*/ 1318174 h 1347679"/>
                  <a:gd name="connsiteX63-309" fmla="*/ 236040 w 1527494"/>
                  <a:gd name="connsiteY63-310" fmla="*/ 1206371 h 1347679"/>
                  <a:gd name="connsiteX64-311" fmla="*/ 235687 w 1527494"/>
                  <a:gd name="connsiteY64-312" fmla="*/ 1206371 h 1347679"/>
                  <a:gd name="connsiteX65-313" fmla="*/ 233721 w 1527494"/>
                  <a:gd name="connsiteY65-314" fmla="*/ 1196633 h 1347679"/>
                  <a:gd name="connsiteX66-315" fmla="*/ 206535 w 1527494"/>
                  <a:gd name="connsiteY66-316" fmla="*/ 1178613 h 1347679"/>
                  <a:gd name="connsiteX67-317" fmla="*/ 179349 w 1527494"/>
                  <a:gd name="connsiteY67-318" fmla="*/ 1196633 h 1347679"/>
                  <a:gd name="connsiteX68-319" fmla="*/ 177383 w 1527494"/>
                  <a:gd name="connsiteY68-320" fmla="*/ 1206371 h 1347679"/>
                  <a:gd name="connsiteX69-321" fmla="*/ 177030 w 1527494"/>
                  <a:gd name="connsiteY69-322" fmla="*/ 1206371 h 1347679"/>
                  <a:gd name="connsiteX70-323" fmla="*/ 177030 w 1527494"/>
                  <a:gd name="connsiteY70-324" fmla="*/ 1232065 h 1347679"/>
                  <a:gd name="connsiteX71-325" fmla="*/ 147525 w 1527494"/>
                  <a:gd name="connsiteY71-326" fmla="*/ 1261569 h 1347679"/>
                  <a:gd name="connsiteX72-327" fmla="*/ 118020 w 1527494"/>
                  <a:gd name="connsiteY72-328" fmla="*/ 1232065 h 1347679"/>
                  <a:gd name="connsiteX73-329" fmla="*/ 118020 w 1527494"/>
                  <a:gd name="connsiteY73-330" fmla="*/ 1206371 h 1347679"/>
                  <a:gd name="connsiteX74-331" fmla="*/ 118020 w 1527494"/>
                  <a:gd name="connsiteY74-332" fmla="*/ 1102703 h 1347679"/>
                  <a:gd name="connsiteX75-333" fmla="*/ 88515 w 1527494"/>
                  <a:gd name="connsiteY75-334" fmla="*/ 1073198 h 1347679"/>
                  <a:gd name="connsiteX76-335" fmla="*/ 59010 w 1527494"/>
                  <a:gd name="connsiteY76-336" fmla="*/ 1102703 h 1347679"/>
                  <a:gd name="connsiteX77-337" fmla="*/ 59010 w 1527494"/>
                  <a:gd name="connsiteY77-338" fmla="*/ 1206371 h 1347679"/>
                  <a:gd name="connsiteX78-339" fmla="*/ 59010 w 1527494"/>
                  <a:gd name="connsiteY78-340" fmla="*/ 1254144 h 1347679"/>
                  <a:gd name="connsiteX79-341" fmla="*/ 29505 w 1527494"/>
                  <a:gd name="connsiteY79-342" fmla="*/ 1283648 h 1347679"/>
                  <a:gd name="connsiteX80-343" fmla="*/ 0 w 1527494"/>
                  <a:gd name="connsiteY80-344" fmla="*/ 1254144 h 1347679"/>
                  <a:gd name="connsiteX81-345" fmla="*/ 0 w 1527494"/>
                  <a:gd name="connsiteY81-346" fmla="*/ 1206371 h 1347679"/>
                  <a:gd name="connsiteX82-347" fmla="*/ 0 w 1527494"/>
                  <a:gd name="connsiteY82-348" fmla="*/ 1055770 h 1347679"/>
                  <a:gd name="connsiteX83-349" fmla="*/ 0 w 1527494"/>
                  <a:gd name="connsiteY83-350" fmla="*/ 1009863 h 1347679"/>
                  <a:gd name="connsiteX84-351" fmla="*/ 198759 w 1527494"/>
                  <a:gd name="connsiteY84-352" fmla="*/ 1009863 h 1347679"/>
                  <a:gd name="connsiteX85-353" fmla="*/ 198759 w 1527494"/>
                  <a:gd name="connsiteY85-354" fmla="*/ 1009862 h 1347679"/>
                  <a:gd name="connsiteX86-355" fmla="*/ 1299 w 1527494"/>
                  <a:gd name="connsiteY86-356" fmla="*/ 1009862 h 1347679"/>
                  <a:gd name="connsiteX87-357" fmla="*/ 9172 w 1527494"/>
                  <a:gd name="connsiteY87-358" fmla="*/ 887860 h 1347679"/>
                  <a:gd name="connsiteX88-359" fmla="*/ 183035 w 1527494"/>
                  <a:gd name="connsiteY88-360" fmla="*/ 296726 h 1347679"/>
                  <a:gd name="connsiteX89-361" fmla="*/ 757200 w 1527494"/>
                  <a:gd name="connsiteY89-362" fmla="*/ 0 h 1347679"/>
                  <a:gd name="connsiteX0-363" fmla="*/ 1114425 w 1527494"/>
                  <a:gd name="connsiteY0-364" fmla="*/ 1009863 h 1347679"/>
                  <a:gd name="connsiteX1-365" fmla="*/ 1527494 w 1527494"/>
                  <a:gd name="connsiteY1-366" fmla="*/ 1009863 h 1347679"/>
                  <a:gd name="connsiteX2-367" fmla="*/ 1527494 w 1527494"/>
                  <a:gd name="connsiteY2-368" fmla="*/ 1055770 h 1347679"/>
                  <a:gd name="connsiteX3-369" fmla="*/ 1527494 w 1527494"/>
                  <a:gd name="connsiteY3-370" fmla="*/ 1206371 h 1347679"/>
                  <a:gd name="connsiteX4-371" fmla="*/ 1527494 w 1527494"/>
                  <a:gd name="connsiteY4-372" fmla="*/ 1280640 h 1347679"/>
                  <a:gd name="connsiteX5-373" fmla="*/ 1497989 w 1527494"/>
                  <a:gd name="connsiteY5-374" fmla="*/ 1310145 h 1347679"/>
                  <a:gd name="connsiteX6-375" fmla="*/ 1468484 w 1527494"/>
                  <a:gd name="connsiteY6-376" fmla="*/ 1280640 h 1347679"/>
                  <a:gd name="connsiteX7-377" fmla="*/ 1468484 w 1527494"/>
                  <a:gd name="connsiteY7-378" fmla="*/ 1206371 h 1347679"/>
                  <a:gd name="connsiteX8-379" fmla="*/ 1468484 w 1527494"/>
                  <a:gd name="connsiteY8-380" fmla="*/ 1159543 h 1347679"/>
                  <a:gd name="connsiteX9-381" fmla="*/ 1438979 w 1527494"/>
                  <a:gd name="connsiteY9-382" fmla="*/ 1130039 h 1347679"/>
                  <a:gd name="connsiteX10-383" fmla="*/ 1409475 w 1527494"/>
                  <a:gd name="connsiteY10-384" fmla="*/ 1159543 h 1347679"/>
                  <a:gd name="connsiteX11-385" fmla="*/ 1409475 w 1527494"/>
                  <a:gd name="connsiteY11-386" fmla="*/ 1206371 h 1347679"/>
                  <a:gd name="connsiteX12-387" fmla="*/ 1409475 w 1527494"/>
                  <a:gd name="connsiteY12-388" fmla="*/ 1318174 h 1347679"/>
                  <a:gd name="connsiteX13-389" fmla="*/ 1379970 w 1527494"/>
                  <a:gd name="connsiteY13-390" fmla="*/ 1347679 h 1347679"/>
                  <a:gd name="connsiteX14-391" fmla="*/ 1350465 w 1527494"/>
                  <a:gd name="connsiteY14-392" fmla="*/ 1318174 h 1347679"/>
                  <a:gd name="connsiteX15-393" fmla="*/ 1350465 w 1527494"/>
                  <a:gd name="connsiteY15-394" fmla="*/ 1206371 h 1347679"/>
                  <a:gd name="connsiteX16-395" fmla="*/ 1350112 w 1527494"/>
                  <a:gd name="connsiteY16-396" fmla="*/ 1206371 h 1347679"/>
                  <a:gd name="connsiteX17-397" fmla="*/ 1348146 w 1527494"/>
                  <a:gd name="connsiteY17-398" fmla="*/ 1196633 h 1347679"/>
                  <a:gd name="connsiteX18-399" fmla="*/ 1320960 w 1527494"/>
                  <a:gd name="connsiteY18-400" fmla="*/ 1178613 h 1347679"/>
                  <a:gd name="connsiteX19-401" fmla="*/ 1293774 w 1527494"/>
                  <a:gd name="connsiteY19-402" fmla="*/ 1196633 h 1347679"/>
                  <a:gd name="connsiteX20-403" fmla="*/ 1291808 w 1527494"/>
                  <a:gd name="connsiteY20-404" fmla="*/ 1206371 h 1347679"/>
                  <a:gd name="connsiteX21-405" fmla="*/ 1291455 w 1527494"/>
                  <a:gd name="connsiteY21-406" fmla="*/ 1206371 h 1347679"/>
                  <a:gd name="connsiteX22-407" fmla="*/ 1291455 w 1527494"/>
                  <a:gd name="connsiteY22-408" fmla="*/ 1232065 h 1347679"/>
                  <a:gd name="connsiteX23-409" fmla="*/ 1261950 w 1527494"/>
                  <a:gd name="connsiteY23-410" fmla="*/ 1261569 h 1347679"/>
                  <a:gd name="connsiteX24-411" fmla="*/ 1232445 w 1527494"/>
                  <a:gd name="connsiteY24-412" fmla="*/ 1232065 h 1347679"/>
                  <a:gd name="connsiteX25-413" fmla="*/ 1232445 w 1527494"/>
                  <a:gd name="connsiteY25-414" fmla="*/ 1206371 h 1347679"/>
                  <a:gd name="connsiteX26-415" fmla="*/ 1232445 w 1527494"/>
                  <a:gd name="connsiteY26-416" fmla="*/ 1102703 h 1347679"/>
                  <a:gd name="connsiteX27-417" fmla="*/ 1202940 w 1527494"/>
                  <a:gd name="connsiteY27-418" fmla="*/ 1073198 h 1347679"/>
                  <a:gd name="connsiteX28-419" fmla="*/ 1173435 w 1527494"/>
                  <a:gd name="connsiteY28-420" fmla="*/ 1102703 h 1347679"/>
                  <a:gd name="connsiteX29-421" fmla="*/ 1173435 w 1527494"/>
                  <a:gd name="connsiteY29-422" fmla="*/ 1206371 h 1347679"/>
                  <a:gd name="connsiteX30-423" fmla="*/ 1173435 w 1527494"/>
                  <a:gd name="connsiteY30-424" fmla="*/ 1254144 h 1347679"/>
                  <a:gd name="connsiteX31-425" fmla="*/ 1143930 w 1527494"/>
                  <a:gd name="connsiteY31-426" fmla="*/ 1283648 h 1347679"/>
                  <a:gd name="connsiteX32-427" fmla="*/ 1114425 w 1527494"/>
                  <a:gd name="connsiteY32-428" fmla="*/ 1254144 h 1347679"/>
                  <a:gd name="connsiteX33-429" fmla="*/ 1114425 w 1527494"/>
                  <a:gd name="connsiteY33-430" fmla="*/ 1206371 h 1347679"/>
                  <a:gd name="connsiteX34-431" fmla="*/ 1114425 w 1527494"/>
                  <a:gd name="connsiteY34-432" fmla="*/ 1055770 h 1347679"/>
                  <a:gd name="connsiteX35-433" fmla="*/ 1114425 w 1527494"/>
                  <a:gd name="connsiteY35-434" fmla="*/ 1009863 h 1347679"/>
                  <a:gd name="connsiteX36-435" fmla="*/ 757200 w 1527494"/>
                  <a:gd name="connsiteY36-436" fmla="*/ 0 h 1347679"/>
                  <a:gd name="connsiteX37-437" fmla="*/ 1168907 w 1527494"/>
                  <a:gd name="connsiteY37-438" fmla="*/ 117206 h 1347679"/>
                  <a:gd name="connsiteX38-439" fmla="*/ 1435961 w 1527494"/>
                  <a:gd name="connsiteY38-440" fmla="*/ 475503 h 1347679"/>
                  <a:gd name="connsiteX39-441" fmla="*/ 1524283 w 1527494"/>
                  <a:gd name="connsiteY39-442" fmla="*/ 943543 h 1347679"/>
                  <a:gd name="connsiteX40-443" fmla="*/ 1526204 w 1527494"/>
                  <a:gd name="connsiteY40-444" fmla="*/ 1009862 h 1347679"/>
                  <a:gd name="connsiteX41-445" fmla="*/ 1111421 w 1527494"/>
                  <a:gd name="connsiteY41-446" fmla="*/ 1009862 h 1347679"/>
                  <a:gd name="connsiteX42-447" fmla="*/ 1108695 w 1527494"/>
                  <a:gd name="connsiteY42-448" fmla="*/ 952862 h 1347679"/>
                  <a:gd name="connsiteX43-449" fmla="*/ 1017785 w 1527494"/>
                  <a:gd name="connsiteY43-450" fmla="*/ 557845 h 1347679"/>
                  <a:gd name="connsiteX44-451" fmla="*/ 766843 w 1527494"/>
                  <a:gd name="connsiteY44-452" fmla="*/ 394645 h 1347679"/>
                  <a:gd name="connsiteX45-453" fmla="*/ 580288 w 1527494"/>
                  <a:gd name="connsiteY45-454" fmla="*/ 462150 h 1347679"/>
                  <a:gd name="connsiteX46-455" fmla="*/ 455930 w 1527494"/>
                  <a:gd name="connsiteY46-456" fmla="*/ 694339 h 1347679"/>
                  <a:gd name="connsiteX47-457" fmla="*/ 423730 w 1527494"/>
                  <a:gd name="connsiteY47-458" fmla="*/ 897225 h 1347679"/>
                  <a:gd name="connsiteX48-459" fmla="*/ 416761 w 1527494"/>
                  <a:gd name="connsiteY48-460" fmla="*/ 1009862 h 1347679"/>
                  <a:gd name="connsiteX49-461" fmla="*/ 413069 w 1527494"/>
                  <a:gd name="connsiteY49-462" fmla="*/ 1055770 h 1347679"/>
                  <a:gd name="connsiteX50-463" fmla="*/ 413069 w 1527494"/>
                  <a:gd name="connsiteY50-464" fmla="*/ 1206371 h 1347679"/>
                  <a:gd name="connsiteX51-465" fmla="*/ 413069 w 1527494"/>
                  <a:gd name="connsiteY51-466" fmla="*/ 1280640 h 1347679"/>
                  <a:gd name="connsiteX52-467" fmla="*/ 383564 w 1527494"/>
                  <a:gd name="connsiteY52-468" fmla="*/ 1310145 h 1347679"/>
                  <a:gd name="connsiteX53-469" fmla="*/ 354059 w 1527494"/>
                  <a:gd name="connsiteY53-470" fmla="*/ 1280640 h 1347679"/>
                  <a:gd name="connsiteX54-471" fmla="*/ 354059 w 1527494"/>
                  <a:gd name="connsiteY54-472" fmla="*/ 1206371 h 1347679"/>
                  <a:gd name="connsiteX55-473" fmla="*/ 354059 w 1527494"/>
                  <a:gd name="connsiteY55-474" fmla="*/ 1159543 h 1347679"/>
                  <a:gd name="connsiteX56-475" fmla="*/ 324554 w 1527494"/>
                  <a:gd name="connsiteY56-476" fmla="*/ 1130039 h 1347679"/>
                  <a:gd name="connsiteX57-477" fmla="*/ 295050 w 1527494"/>
                  <a:gd name="connsiteY57-478" fmla="*/ 1159543 h 1347679"/>
                  <a:gd name="connsiteX58-479" fmla="*/ 295050 w 1527494"/>
                  <a:gd name="connsiteY58-480" fmla="*/ 1206371 h 1347679"/>
                  <a:gd name="connsiteX59-481" fmla="*/ 295050 w 1527494"/>
                  <a:gd name="connsiteY59-482" fmla="*/ 1318174 h 1347679"/>
                  <a:gd name="connsiteX60-483" fmla="*/ 265545 w 1527494"/>
                  <a:gd name="connsiteY60-484" fmla="*/ 1347679 h 1347679"/>
                  <a:gd name="connsiteX61-485" fmla="*/ 236040 w 1527494"/>
                  <a:gd name="connsiteY61-486" fmla="*/ 1318174 h 1347679"/>
                  <a:gd name="connsiteX62-487" fmla="*/ 236040 w 1527494"/>
                  <a:gd name="connsiteY62-488" fmla="*/ 1206371 h 1347679"/>
                  <a:gd name="connsiteX63-489" fmla="*/ 235687 w 1527494"/>
                  <a:gd name="connsiteY63-490" fmla="*/ 1206371 h 1347679"/>
                  <a:gd name="connsiteX64-491" fmla="*/ 233721 w 1527494"/>
                  <a:gd name="connsiteY64-492" fmla="*/ 1196633 h 1347679"/>
                  <a:gd name="connsiteX65-493" fmla="*/ 206535 w 1527494"/>
                  <a:gd name="connsiteY65-494" fmla="*/ 1178613 h 1347679"/>
                  <a:gd name="connsiteX66-495" fmla="*/ 179349 w 1527494"/>
                  <a:gd name="connsiteY66-496" fmla="*/ 1196633 h 1347679"/>
                  <a:gd name="connsiteX67-497" fmla="*/ 177383 w 1527494"/>
                  <a:gd name="connsiteY67-498" fmla="*/ 1206371 h 1347679"/>
                  <a:gd name="connsiteX68-499" fmla="*/ 177030 w 1527494"/>
                  <a:gd name="connsiteY68-500" fmla="*/ 1206371 h 1347679"/>
                  <a:gd name="connsiteX69-501" fmla="*/ 177030 w 1527494"/>
                  <a:gd name="connsiteY69-502" fmla="*/ 1232065 h 1347679"/>
                  <a:gd name="connsiteX70-503" fmla="*/ 147525 w 1527494"/>
                  <a:gd name="connsiteY70-504" fmla="*/ 1261569 h 1347679"/>
                  <a:gd name="connsiteX71-505" fmla="*/ 118020 w 1527494"/>
                  <a:gd name="connsiteY71-506" fmla="*/ 1232065 h 1347679"/>
                  <a:gd name="connsiteX72-507" fmla="*/ 118020 w 1527494"/>
                  <a:gd name="connsiteY72-508" fmla="*/ 1206371 h 1347679"/>
                  <a:gd name="connsiteX73-509" fmla="*/ 118020 w 1527494"/>
                  <a:gd name="connsiteY73-510" fmla="*/ 1102703 h 1347679"/>
                  <a:gd name="connsiteX74-511" fmla="*/ 88515 w 1527494"/>
                  <a:gd name="connsiteY74-512" fmla="*/ 1073198 h 1347679"/>
                  <a:gd name="connsiteX75-513" fmla="*/ 59010 w 1527494"/>
                  <a:gd name="connsiteY75-514" fmla="*/ 1102703 h 1347679"/>
                  <a:gd name="connsiteX76-515" fmla="*/ 59010 w 1527494"/>
                  <a:gd name="connsiteY76-516" fmla="*/ 1206371 h 1347679"/>
                  <a:gd name="connsiteX77-517" fmla="*/ 59010 w 1527494"/>
                  <a:gd name="connsiteY77-518" fmla="*/ 1254144 h 1347679"/>
                  <a:gd name="connsiteX78-519" fmla="*/ 29505 w 1527494"/>
                  <a:gd name="connsiteY78-520" fmla="*/ 1283648 h 1347679"/>
                  <a:gd name="connsiteX79-521" fmla="*/ 0 w 1527494"/>
                  <a:gd name="connsiteY79-522" fmla="*/ 1254144 h 1347679"/>
                  <a:gd name="connsiteX80-523" fmla="*/ 0 w 1527494"/>
                  <a:gd name="connsiteY80-524" fmla="*/ 1206371 h 1347679"/>
                  <a:gd name="connsiteX81-525" fmla="*/ 0 w 1527494"/>
                  <a:gd name="connsiteY81-526" fmla="*/ 1055770 h 1347679"/>
                  <a:gd name="connsiteX82-527" fmla="*/ 0 w 1527494"/>
                  <a:gd name="connsiteY82-528" fmla="*/ 1009863 h 1347679"/>
                  <a:gd name="connsiteX83-529" fmla="*/ 198759 w 1527494"/>
                  <a:gd name="connsiteY83-530" fmla="*/ 1009863 h 1347679"/>
                  <a:gd name="connsiteX84-531" fmla="*/ 198759 w 1527494"/>
                  <a:gd name="connsiteY84-532" fmla="*/ 1009862 h 1347679"/>
                  <a:gd name="connsiteX85-533" fmla="*/ 1299 w 1527494"/>
                  <a:gd name="connsiteY85-534" fmla="*/ 1009862 h 1347679"/>
                  <a:gd name="connsiteX86-535" fmla="*/ 9172 w 1527494"/>
                  <a:gd name="connsiteY86-536" fmla="*/ 887860 h 1347679"/>
                  <a:gd name="connsiteX87-537" fmla="*/ 183035 w 1527494"/>
                  <a:gd name="connsiteY87-538" fmla="*/ 296726 h 1347679"/>
                  <a:gd name="connsiteX88-539" fmla="*/ 757200 w 1527494"/>
                  <a:gd name="connsiteY88-540" fmla="*/ 0 h 1347679"/>
                  <a:gd name="connsiteX0-541" fmla="*/ 1114425 w 1527494"/>
                  <a:gd name="connsiteY0-542" fmla="*/ 1009863 h 1347679"/>
                  <a:gd name="connsiteX1-543" fmla="*/ 1527494 w 1527494"/>
                  <a:gd name="connsiteY1-544" fmla="*/ 1009863 h 1347679"/>
                  <a:gd name="connsiteX2-545" fmla="*/ 1527494 w 1527494"/>
                  <a:gd name="connsiteY2-546" fmla="*/ 1055770 h 1347679"/>
                  <a:gd name="connsiteX3-547" fmla="*/ 1527494 w 1527494"/>
                  <a:gd name="connsiteY3-548" fmla="*/ 1206371 h 1347679"/>
                  <a:gd name="connsiteX4-549" fmla="*/ 1527494 w 1527494"/>
                  <a:gd name="connsiteY4-550" fmla="*/ 1280640 h 1347679"/>
                  <a:gd name="connsiteX5-551" fmla="*/ 1497989 w 1527494"/>
                  <a:gd name="connsiteY5-552" fmla="*/ 1310145 h 1347679"/>
                  <a:gd name="connsiteX6-553" fmla="*/ 1468484 w 1527494"/>
                  <a:gd name="connsiteY6-554" fmla="*/ 1280640 h 1347679"/>
                  <a:gd name="connsiteX7-555" fmla="*/ 1468484 w 1527494"/>
                  <a:gd name="connsiteY7-556" fmla="*/ 1206371 h 1347679"/>
                  <a:gd name="connsiteX8-557" fmla="*/ 1468484 w 1527494"/>
                  <a:gd name="connsiteY8-558" fmla="*/ 1159543 h 1347679"/>
                  <a:gd name="connsiteX9-559" fmla="*/ 1438979 w 1527494"/>
                  <a:gd name="connsiteY9-560" fmla="*/ 1130039 h 1347679"/>
                  <a:gd name="connsiteX10-561" fmla="*/ 1409475 w 1527494"/>
                  <a:gd name="connsiteY10-562" fmla="*/ 1159543 h 1347679"/>
                  <a:gd name="connsiteX11-563" fmla="*/ 1409475 w 1527494"/>
                  <a:gd name="connsiteY11-564" fmla="*/ 1206371 h 1347679"/>
                  <a:gd name="connsiteX12-565" fmla="*/ 1409475 w 1527494"/>
                  <a:gd name="connsiteY12-566" fmla="*/ 1318174 h 1347679"/>
                  <a:gd name="connsiteX13-567" fmla="*/ 1379970 w 1527494"/>
                  <a:gd name="connsiteY13-568" fmla="*/ 1347679 h 1347679"/>
                  <a:gd name="connsiteX14-569" fmla="*/ 1350465 w 1527494"/>
                  <a:gd name="connsiteY14-570" fmla="*/ 1318174 h 1347679"/>
                  <a:gd name="connsiteX15-571" fmla="*/ 1350465 w 1527494"/>
                  <a:gd name="connsiteY15-572" fmla="*/ 1206371 h 1347679"/>
                  <a:gd name="connsiteX16-573" fmla="*/ 1350112 w 1527494"/>
                  <a:gd name="connsiteY16-574" fmla="*/ 1206371 h 1347679"/>
                  <a:gd name="connsiteX17-575" fmla="*/ 1348146 w 1527494"/>
                  <a:gd name="connsiteY17-576" fmla="*/ 1196633 h 1347679"/>
                  <a:gd name="connsiteX18-577" fmla="*/ 1320960 w 1527494"/>
                  <a:gd name="connsiteY18-578" fmla="*/ 1178613 h 1347679"/>
                  <a:gd name="connsiteX19-579" fmla="*/ 1293774 w 1527494"/>
                  <a:gd name="connsiteY19-580" fmla="*/ 1196633 h 1347679"/>
                  <a:gd name="connsiteX20-581" fmla="*/ 1291808 w 1527494"/>
                  <a:gd name="connsiteY20-582" fmla="*/ 1206371 h 1347679"/>
                  <a:gd name="connsiteX21-583" fmla="*/ 1291455 w 1527494"/>
                  <a:gd name="connsiteY21-584" fmla="*/ 1206371 h 1347679"/>
                  <a:gd name="connsiteX22-585" fmla="*/ 1291455 w 1527494"/>
                  <a:gd name="connsiteY22-586" fmla="*/ 1232065 h 1347679"/>
                  <a:gd name="connsiteX23-587" fmla="*/ 1261950 w 1527494"/>
                  <a:gd name="connsiteY23-588" fmla="*/ 1261569 h 1347679"/>
                  <a:gd name="connsiteX24-589" fmla="*/ 1232445 w 1527494"/>
                  <a:gd name="connsiteY24-590" fmla="*/ 1232065 h 1347679"/>
                  <a:gd name="connsiteX25-591" fmla="*/ 1232445 w 1527494"/>
                  <a:gd name="connsiteY25-592" fmla="*/ 1206371 h 1347679"/>
                  <a:gd name="connsiteX26-593" fmla="*/ 1232445 w 1527494"/>
                  <a:gd name="connsiteY26-594" fmla="*/ 1102703 h 1347679"/>
                  <a:gd name="connsiteX27-595" fmla="*/ 1202940 w 1527494"/>
                  <a:gd name="connsiteY27-596" fmla="*/ 1073198 h 1347679"/>
                  <a:gd name="connsiteX28-597" fmla="*/ 1173435 w 1527494"/>
                  <a:gd name="connsiteY28-598" fmla="*/ 1102703 h 1347679"/>
                  <a:gd name="connsiteX29-599" fmla="*/ 1173435 w 1527494"/>
                  <a:gd name="connsiteY29-600" fmla="*/ 1206371 h 1347679"/>
                  <a:gd name="connsiteX30-601" fmla="*/ 1173435 w 1527494"/>
                  <a:gd name="connsiteY30-602" fmla="*/ 1254144 h 1347679"/>
                  <a:gd name="connsiteX31-603" fmla="*/ 1143930 w 1527494"/>
                  <a:gd name="connsiteY31-604" fmla="*/ 1283648 h 1347679"/>
                  <a:gd name="connsiteX32-605" fmla="*/ 1114425 w 1527494"/>
                  <a:gd name="connsiteY32-606" fmla="*/ 1254144 h 1347679"/>
                  <a:gd name="connsiteX33-607" fmla="*/ 1114425 w 1527494"/>
                  <a:gd name="connsiteY33-608" fmla="*/ 1206371 h 1347679"/>
                  <a:gd name="connsiteX34-609" fmla="*/ 1114425 w 1527494"/>
                  <a:gd name="connsiteY34-610" fmla="*/ 1055770 h 1347679"/>
                  <a:gd name="connsiteX35-611" fmla="*/ 1114425 w 1527494"/>
                  <a:gd name="connsiteY35-612" fmla="*/ 1009863 h 1347679"/>
                  <a:gd name="connsiteX36-613" fmla="*/ 757200 w 1527494"/>
                  <a:gd name="connsiteY36-614" fmla="*/ 0 h 1347679"/>
                  <a:gd name="connsiteX37-615" fmla="*/ 1168907 w 1527494"/>
                  <a:gd name="connsiteY37-616" fmla="*/ 117206 h 1347679"/>
                  <a:gd name="connsiteX38-617" fmla="*/ 1435961 w 1527494"/>
                  <a:gd name="connsiteY38-618" fmla="*/ 475503 h 1347679"/>
                  <a:gd name="connsiteX39-619" fmla="*/ 1524283 w 1527494"/>
                  <a:gd name="connsiteY39-620" fmla="*/ 943543 h 1347679"/>
                  <a:gd name="connsiteX40-621" fmla="*/ 1526204 w 1527494"/>
                  <a:gd name="connsiteY40-622" fmla="*/ 1009862 h 1347679"/>
                  <a:gd name="connsiteX41-623" fmla="*/ 1111421 w 1527494"/>
                  <a:gd name="connsiteY41-624" fmla="*/ 1009862 h 1347679"/>
                  <a:gd name="connsiteX42-625" fmla="*/ 1108695 w 1527494"/>
                  <a:gd name="connsiteY42-626" fmla="*/ 952862 h 1347679"/>
                  <a:gd name="connsiteX43-627" fmla="*/ 1017785 w 1527494"/>
                  <a:gd name="connsiteY43-628" fmla="*/ 557845 h 1347679"/>
                  <a:gd name="connsiteX44-629" fmla="*/ 766843 w 1527494"/>
                  <a:gd name="connsiteY44-630" fmla="*/ 394645 h 1347679"/>
                  <a:gd name="connsiteX45-631" fmla="*/ 580288 w 1527494"/>
                  <a:gd name="connsiteY45-632" fmla="*/ 462150 h 1347679"/>
                  <a:gd name="connsiteX46-633" fmla="*/ 455930 w 1527494"/>
                  <a:gd name="connsiteY46-634" fmla="*/ 694339 h 1347679"/>
                  <a:gd name="connsiteX47-635" fmla="*/ 423730 w 1527494"/>
                  <a:gd name="connsiteY47-636" fmla="*/ 897225 h 1347679"/>
                  <a:gd name="connsiteX48-637" fmla="*/ 416761 w 1527494"/>
                  <a:gd name="connsiteY48-638" fmla="*/ 1009862 h 1347679"/>
                  <a:gd name="connsiteX49-639" fmla="*/ 413069 w 1527494"/>
                  <a:gd name="connsiteY49-640" fmla="*/ 1055770 h 1347679"/>
                  <a:gd name="connsiteX50-641" fmla="*/ 413069 w 1527494"/>
                  <a:gd name="connsiteY50-642" fmla="*/ 1206371 h 1347679"/>
                  <a:gd name="connsiteX51-643" fmla="*/ 413069 w 1527494"/>
                  <a:gd name="connsiteY51-644" fmla="*/ 1280640 h 1347679"/>
                  <a:gd name="connsiteX52-645" fmla="*/ 383564 w 1527494"/>
                  <a:gd name="connsiteY52-646" fmla="*/ 1310145 h 1347679"/>
                  <a:gd name="connsiteX53-647" fmla="*/ 354059 w 1527494"/>
                  <a:gd name="connsiteY53-648" fmla="*/ 1280640 h 1347679"/>
                  <a:gd name="connsiteX54-649" fmla="*/ 354059 w 1527494"/>
                  <a:gd name="connsiteY54-650" fmla="*/ 1206371 h 1347679"/>
                  <a:gd name="connsiteX55-651" fmla="*/ 354059 w 1527494"/>
                  <a:gd name="connsiteY55-652" fmla="*/ 1159543 h 1347679"/>
                  <a:gd name="connsiteX56-653" fmla="*/ 324554 w 1527494"/>
                  <a:gd name="connsiteY56-654" fmla="*/ 1130039 h 1347679"/>
                  <a:gd name="connsiteX57-655" fmla="*/ 295050 w 1527494"/>
                  <a:gd name="connsiteY57-656" fmla="*/ 1159543 h 1347679"/>
                  <a:gd name="connsiteX58-657" fmla="*/ 295050 w 1527494"/>
                  <a:gd name="connsiteY58-658" fmla="*/ 1206371 h 1347679"/>
                  <a:gd name="connsiteX59-659" fmla="*/ 295050 w 1527494"/>
                  <a:gd name="connsiteY59-660" fmla="*/ 1318174 h 1347679"/>
                  <a:gd name="connsiteX60-661" fmla="*/ 265545 w 1527494"/>
                  <a:gd name="connsiteY60-662" fmla="*/ 1347679 h 1347679"/>
                  <a:gd name="connsiteX61-663" fmla="*/ 236040 w 1527494"/>
                  <a:gd name="connsiteY61-664" fmla="*/ 1318174 h 1347679"/>
                  <a:gd name="connsiteX62-665" fmla="*/ 236040 w 1527494"/>
                  <a:gd name="connsiteY62-666" fmla="*/ 1206371 h 1347679"/>
                  <a:gd name="connsiteX63-667" fmla="*/ 235687 w 1527494"/>
                  <a:gd name="connsiteY63-668" fmla="*/ 1206371 h 1347679"/>
                  <a:gd name="connsiteX64-669" fmla="*/ 233721 w 1527494"/>
                  <a:gd name="connsiteY64-670" fmla="*/ 1196633 h 1347679"/>
                  <a:gd name="connsiteX65-671" fmla="*/ 206535 w 1527494"/>
                  <a:gd name="connsiteY65-672" fmla="*/ 1178613 h 1347679"/>
                  <a:gd name="connsiteX66-673" fmla="*/ 179349 w 1527494"/>
                  <a:gd name="connsiteY66-674" fmla="*/ 1196633 h 1347679"/>
                  <a:gd name="connsiteX67-675" fmla="*/ 177383 w 1527494"/>
                  <a:gd name="connsiteY67-676" fmla="*/ 1206371 h 1347679"/>
                  <a:gd name="connsiteX68-677" fmla="*/ 177030 w 1527494"/>
                  <a:gd name="connsiteY68-678" fmla="*/ 1206371 h 1347679"/>
                  <a:gd name="connsiteX69-679" fmla="*/ 177030 w 1527494"/>
                  <a:gd name="connsiteY69-680" fmla="*/ 1232065 h 1347679"/>
                  <a:gd name="connsiteX70-681" fmla="*/ 147525 w 1527494"/>
                  <a:gd name="connsiteY70-682" fmla="*/ 1261569 h 1347679"/>
                  <a:gd name="connsiteX71-683" fmla="*/ 118020 w 1527494"/>
                  <a:gd name="connsiteY71-684" fmla="*/ 1232065 h 1347679"/>
                  <a:gd name="connsiteX72-685" fmla="*/ 118020 w 1527494"/>
                  <a:gd name="connsiteY72-686" fmla="*/ 1206371 h 1347679"/>
                  <a:gd name="connsiteX73-687" fmla="*/ 118020 w 1527494"/>
                  <a:gd name="connsiteY73-688" fmla="*/ 1102703 h 1347679"/>
                  <a:gd name="connsiteX74-689" fmla="*/ 88515 w 1527494"/>
                  <a:gd name="connsiteY74-690" fmla="*/ 1073198 h 1347679"/>
                  <a:gd name="connsiteX75-691" fmla="*/ 59010 w 1527494"/>
                  <a:gd name="connsiteY75-692" fmla="*/ 1102703 h 1347679"/>
                  <a:gd name="connsiteX76-693" fmla="*/ 59010 w 1527494"/>
                  <a:gd name="connsiteY76-694" fmla="*/ 1206371 h 1347679"/>
                  <a:gd name="connsiteX77-695" fmla="*/ 59010 w 1527494"/>
                  <a:gd name="connsiteY77-696" fmla="*/ 1254144 h 1347679"/>
                  <a:gd name="connsiteX78-697" fmla="*/ 29505 w 1527494"/>
                  <a:gd name="connsiteY78-698" fmla="*/ 1283648 h 1347679"/>
                  <a:gd name="connsiteX79-699" fmla="*/ 0 w 1527494"/>
                  <a:gd name="connsiteY79-700" fmla="*/ 1254144 h 1347679"/>
                  <a:gd name="connsiteX80-701" fmla="*/ 0 w 1527494"/>
                  <a:gd name="connsiteY80-702" fmla="*/ 1206371 h 1347679"/>
                  <a:gd name="connsiteX81-703" fmla="*/ 0 w 1527494"/>
                  <a:gd name="connsiteY81-704" fmla="*/ 1009863 h 1347679"/>
                  <a:gd name="connsiteX82-705" fmla="*/ 198759 w 1527494"/>
                  <a:gd name="connsiteY82-706" fmla="*/ 1009863 h 1347679"/>
                  <a:gd name="connsiteX83-707" fmla="*/ 198759 w 1527494"/>
                  <a:gd name="connsiteY83-708" fmla="*/ 1009862 h 1347679"/>
                  <a:gd name="connsiteX84-709" fmla="*/ 1299 w 1527494"/>
                  <a:gd name="connsiteY84-710" fmla="*/ 1009862 h 1347679"/>
                  <a:gd name="connsiteX85-711" fmla="*/ 9172 w 1527494"/>
                  <a:gd name="connsiteY85-712" fmla="*/ 887860 h 1347679"/>
                  <a:gd name="connsiteX86-713" fmla="*/ 183035 w 1527494"/>
                  <a:gd name="connsiteY86-714" fmla="*/ 296726 h 1347679"/>
                  <a:gd name="connsiteX87-715" fmla="*/ 757200 w 1527494"/>
                  <a:gd name="connsiteY87-716" fmla="*/ 0 h 1347679"/>
                  <a:gd name="connsiteX0-717" fmla="*/ 1114425 w 1527494"/>
                  <a:gd name="connsiteY0-718" fmla="*/ 1009863 h 1347679"/>
                  <a:gd name="connsiteX1-719" fmla="*/ 1527494 w 1527494"/>
                  <a:gd name="connsiteY1-720" fmla="*/ 1009863 h 1347679"/>
                  <a:gd name="connsiteX2-721" fmla="*/ 1527494 w 1527494"/>
                  <a:gd name="connsiteY2-722" fmla="*/ 1055770 h 1347679"/>
                  <a:gd name="connsiteX3-723" fmla="*/ 1527494 w 1527494"/>
                  <a:gd name="connsiteY3-724" fmla="*/ 1206371 h 1347679"/>
                  <a:gd name="connsiteX4-725" fmla="*/ 1527494 w 1527494"/>
                  <a:gd name="connsiteY4-726" fmla="*/ 1280640 h 1347679"/>
                  <a:gd name="connsiteX5-727" fmla="*/ 1497989 w 1527494"/>
                  <a:gd name="connsiteY5-728" fmla="*/ 1310145 h 1347679"/>
                  <a:gd name="connsiteX6-729" fmla="*/ 1468484 w 1527494"/>
                  <a:gd name="connsiteY6-730" fmla="*/ 1280640 h 1347679"/>
                  <a:gd name="connsiteX7-731" fmla="*/ 1468484 w 1527494"/>
                  <a:gd name="connsiteY7-732" fmla="*/ 1206371 h 1347679"/>
                  <a:gd name="connsiteX8-733" fmla="*/ 1468484 w 1527494"/>
                  <a:gd name="connsiteY8-734" fmla="*/ 1159543 h 1347679"/>
                  <a:gd name="connsiteX9-735" fmla="*/ 1438979 w 1527494"/>
                  <a:gd name="connsiteY9-736" fmla="*/ 1130039 h 1347679"/>
                  <a:gd name="connsiteX10-737" fmla="*/ 1409475 w 1527494"/>
                  <a:gd name="connsiteY10-738" fmla="*/ 1159543 h 1347679"/>
                  <a:gd name="connsiteX11-739" fmla="*/ 1409475 w 1527494"/>
                  <a:gd name="connsiteY11-740" fmla="*/ 1206371 h 1347679"/>
                  <a:gd name="connsiteX12-741" fmla="*/ 1409475 w 1527494"/>
                  <a:gd name="connsiteY12-742" fmla="*/ 1318174 h 1347679"/>
                  <a:gd name="connsiteX13-743" fmla="*/ 1379970 w 1527494"/>
                  <a:gd name="connsiteY13-744" fmla="*/ 1347679 h 1347679"/>
                  <a:gd name="connsiteX14-745" fmla="*/ 1350465 w 1527494"/>
                  <a:gd name="connsiteY14-746" fmla="*/ 1318174 h 1347679"/>
                  <a:gd name="connsiteX15-747" fmla="*/ 1350465 w 1527494"/>
                  <a:gd name="connsiteY15-748" fmla="*/ 1206371 h 1347679"/>
                  <a:gd name="connsiteX16-749" fmla="*/ 1350112 w 1527494"/>
                  <a:gd name="connsiteY16-750" fmla="*/ 1206371 h 1347679"/>
                  <a:gd name="connsiteX17-751" fmla="*/ 1348146 w 1527494"/>
                  <a:gd name="connsiteY17-752" fmla="*/ 1196633 h 1347679"/>
                  <a:gd name="connsiteX18-753" fmla="*/ 1320960 w 1527494"/>
                  <a:gd name="connsiteY18-754" fmla="*/ 1178613 h 1347679"/>
                  <a:gd name="connsiteX19-755" fmla="*/ 1293774 w 1527494"/>
                  <a:gd name="connsiteY19-756" fmla="*/ 1196633 h 1347679"/>
                  <a:gd name="connsiteX20-757" fmla="*/ 1291808 w 1527494"/>
                  <a:gd name="connsiteY20-758" fmla="*/ 1206371 h 1347679"/>
                  <a:gd name="connsiteX21-759" fmla="*/ 1291455 w 1527494"/>
                  <a:gd name="connsiteY21-760" fmla="*/ 1206371 h 1347679"/>
                  <a:gd name="connsiteX22-761" fmla="*/ 1291455 w 1527494"/>
                  <a:gd name="connsiteY22-762" fmla="*/ 1232065 h 1347679"/>
                  <a:gd name="connsiteX23-763" fmla="*/ 1261950 w 1527494"/>
                  <a:gd name="connsiteY23-764" fmla="*/ 1261569 h 1347679"/>
                  <a:gd name="connsiteX24-765" fmla="*/ 1232445 w 1527494"/>
                  <a:gd name="connsiteY24-766" fmla="*/ 1232065 h 1347679"/>
                  <a:gd name="connsiteX25-767" fmla="*/ 1232445 w 1527494"/>
                  <a:gd name="connsiteY25-768" fmla="*/ 1206371 h 1347679"/>
                  <a:gd name="connsiteX26-769" fmla="*/ 1232445 w 1527494"/>
                  <a:gd name="connsiteY26-770" fmla="*/ 1102703 h 1347679"/>
                  <a:gd name="connsiteX27-771" fmla="*/ 1202940 w 1527494"/>
                  <a:gd name="connsiteY27-772" fmla="*/ 1073198 h 1347679"/>
                  <a:gd name="connsiteX28-773" fmla="*/ 1173435 w 1527494"/>
                  <a:gd name="connsiteY28-774" fmla="*/ 1102703 h 1347679"/>
                  <a:gd name="connsiteX29-775" fmla="*/ 1173435 w 1527494"/>
                  <a:gd name="connsiteY29-776" fmla="*/ 1206371 h 1347679"/>
                  <a:gd name="connsiteX30-777" fmla="*/ 1173435 w 1527494"/>
                  <a:gd name="connsiteY30-778" fmla="*/ 1254144 h 1347679"/>
                  <a:gd name="connsiteX31-779" fmla="*/ 1143930 w 1527494"/>
                  <a:gd name="connsiteY31-780" fmla="*/ 1283648 h 1347679"/>
                  <a:gd name="connsiteX32-781" fmla="*/ 1114425 w 1527494"/>
                  <a:gd name="connsiteY32-782" fmla="*/ 1254144 h 1347679"/>
                  <a:gd name="connsiteX33-783" fmla="*/ 1114425 w 1527494"/>
                  <a:gd name="connsiteY33-784" fmla="*/ 1206371 h 1347679"/>
                  <a:gd name="connsiteX34-785" fmla="*/ 1114425 w 1527494"/>
                  <a:gd name="connsiteY34-786" fmla="*/ 1055770 h 1347679"/>
                  <a:gd name="connsiteX35-787" fmla="*/ 1114425 w 1527494"/>
                  <a:gd name="connsiteY35-788" fmla="*/ 1009863 h 1347679"/>
                  <a:gd name="connsiteX36-789" fmla="*/ 757200 w 1527494"/>
                  <a:gd name="connsiteY36-790" fmla="*/ 0 h 1347679"/>
                  <a:gd name="connsiteX37-791" fmla="*/ 1168907 w 1527494"/>
                  <a:gd name="connsiteY37-792" fmla="*/ 117206 h 1347679"/>
                  <a:gd name="connsiteX38-793" fmla="*/ 1435961 w 1527494"/>
                  <a:gd name="connsiteY38-794" fmla="*/ 475503 h 1347679"/>
                  <a:gd name="connsiteX39-795" fmla="*/ 1524283 w 1527494"/>
                  <a:gd name="connsiteY39-796" fmla="*/ 943543 h 1347679"/>
                  <a:gd name="connsiteX40-797" fmla="*/ 1526204 w 1527494"/>
                  <a:gd name="connsiteY40-798" fmla="*/ 1009862 h 1347679"/>
                  <a:gd name="connsiteX41-799" fmla="*/ 1111421 w 1527494"/>
                  <a:gd name="connsiteY41-800" fmla="*/ 1009862 h 1347679"/>
                  <a:gd name="connsiteX42-801" fmla="*/ 1108695 w 1527494"/>
                  <a:gd name="connsiteY42-802" fmla="*/ 952862 h 1347679"/>
                  <a:gd name="connsiteX43-803" fmla="*/ 1017785 w 1527494"/>
                  <a:gd name="connsiteY43-804" fmla="*/ 557845 h 1347679"/>
                  <a:gd name="connsiteX44-805" fmla="*/ 766843 w 1527494"/>
                  <a:gd name="connsiteY44-806" fmla="*/ 394645 h 1347679"/>
                  <a:gd name="connsiteX45-807" fmla="*/ 580288 w 1527494"/>
                  <a:gd name="connsiteY45-808" fmla="*/ 462150 h 1347679"/>
                  <a:gd name="connsiteX46-809" fmla="*/ 455930 w 1527494"/>
                  <a:gd name="connsiteY46-810" fmla="*/ 694339 h 1347679"/>
                  <a:gd name="connsiteX47-811" fmla="*/ 423730 w 1527494"/>
                  <a:gd name="connsiteY47-812" fmla="*/ 897225 h 1347679"/>
                  <a:gd name="connsiteX48-813" fmla="*/ 416761 w 1527494"/>
                  <a:gd name="connsiteY48-814" fmla="*/ 1009862 h 1347679"/>
                  <a:gd name="connsiteX49-815" fmla="*/ 413069 w 1527494"/>
                  <a:gd name="connsiteY49-816" fmla="*/ 1055770 h 1347679"/>
                  <a:gd name="connsiteX50-817" fmla="*/ 413069 w 1527494"/>
                  <a:gd name="connsiteY50-818" fmla="*/ 1206371 h 1347679"/>
                  <a:gd name="connsiteX51-819" fmla="*/ 413069 w 1527494"/>
                  <a:gd name="connsiteY51-820" fmla="*/ 1280640 h 1347679"/>
                  <a:gd name="connsiteX52-821" fmla="*/ 383564 w 1527494"/>
                  <a:gd name="connsiteY52-822" fmla="*/ 1310145 h 1347679"/>
                  <a:gd name="connsiteX53-823" fmla="*/ 354059 w 1527494"/>
                  <a:gd name="connsiteY53-824" fmla="*/ 1280640 h 1347679"/>
                  <a:gd name="connsiteX54-825" fmla="*/ 354059 w 1527494"/>
                  <a:gd name="connsiteY54-826" fmla="*/ 1206371 h 1347679"/>
                  <a:gd name="connsiteX55-827" fmla="*/ 354059 w 1527494"/>
                  <a:gd name="connsiteY55-828" fmla="*/ 1159543 h 1347679"/>
                  <a:gd name="connsiteX56-829" fmla="*/ 324554 w 1527494"/>
                  <a:gd name="connsiteY56-830" fmla="*/ 1130039 h 1347679"/>
                  <a:gd name="connsiteX57-831" fmla="*/ 295050 w 1527494"/>
                  <a:gd name="connsiteY57-832" fmla="*/ 1159543 h 1347679"/>
                  <a:gd name="connsiteX58-833" fmla="*/ 295050 w 1527494"/>
                  <a:gd name="connsiteY58-834" fmla="*/ 1206371 h 1347679"/>
                  <a:gd name="connsiteX59-835" fmla="*/ 295050 w 1527494"/>
                  <a:gd name="connsiteY59-836" fmla="*/ 1318174 h 1347679"/>
                  <a:gd name="connsiteX60-837" fmla="*/ 265545 w 1527494"/>
                  <a:gd name="connsiteY60-838" fmla="*/ 1347679 h 1347679"/>
                  <a:gd name="connsiteX61-839" fmla="*/ 236040 w 1527494"/>
                  <a:gd name="connsiteY61-840" fmla="*/ 1318174 h 1347679"/>
                  <a:gd name="connsiteX62-841" fmla="*/ 236040 w 1527494"/>
                  <a:gd name="connsiteY62-842" fmla="*/ 1206371 h 1347679"/>
                  <a:gd name="connsiteX63-843" fmla="*/ 235687 w 1527494"/>
                  <a:gd name="connsiteY63-844" fmla="*/ 1206371 h 1347679"/>
                  <a:gd name="connsiteX64-845" fmla="*/ 233721 w 1527494"/>
                  <a:gd name="connsiteY64-846" fmla="*/ 1196633 h 1347679"/>
                  <a:gd name="connsiteX65-847" fmla="*/ 206535 w 1527494"/>
                  <a:gd name="connsiteY65-848" fmla="*/ 1178613 h 1347679"/>
                  <a:gd name="connsiteX66-849" fmla="*/ 179349 w 1527494"/>
                  <a:gd name="connsiteY66-850" fmla="*/ 1196633 h 1347679"/>
                  <a:gd name="connsiteX67-851" fmla="*/ 177383 w 1527494"/>
                  <a:gd name="connsiteY67-852" fmla="*/ 1206371 h 1347679"/>
                  <a:gd name="connsiteX68-853" fmla="*/ 177030 w 1527494"/>
                  <a:gd name="connsiteY68-854" fmla="*/ 1206371 h 1347679"/>
                  <a:gd name="connsiteX69-855" fmla="*/ 177030 w 1527494"/>
                  <a:gd name="connsiteY69-856" fmla="*/ 1232065 h 1347679"/>
                  <a:gd name="connsiteX70-857" fmla="*/ 147525 w 1527494"/>
                  <a:gd name="connsiteY70-858" fmla="*/ 1261569 h 1347679"/>
                  <a:gd name="connsiteX71-859" fmla="*/ 118020 w 1527494"/>
                  <a:gd name="connsiteY71-860" fmla="*/ 1232065 h 1347679"/>
                  <a:gd name="connsiteX72-861" fmla="*/ 118020 w 1527494"/>
                  <a:gd name="connsiteY72-862" fmla="*/ 1206371 h 1347679"/>
                  <a:gd name="connsiteX73-863" fmla="*/ 118020 w 1527494"/>
                  <a:gd name="connsiteY73-864" fmla="*/ 1102703 h 1347679"/>
                  <a:gd name="connsiteX74-865" fmla="*/ 88515 w 1527494"/>
                  <a:gd name="connsiteY74-866" fmla="*/ 1073198 h 1347679"/>
                  <a:gd name="connsiteX75-867" fmla="*/ 59010 w 1527494"/>
                  <a:gd name="connsiteY75-868" fmla="*/ 1102703 h 1347679"/>
                  <a:gd name="connsiteX76-869" fmla="*/ 59010 w 1527494"/>
                  <a:gd name="connsiteY76-870" fmla="*/ 1206371 h 1347679"/>
                  <a:gd name="connsiteX77-871" fmla="*/ 59010 w 1527494"/>
                  <a:gd name="connsiteY77-872" fmla="*/ 1254144 h 1347679"/>
                  <a:gd name="connsiteX78-873" fmla="*/ 29505 w 1527494"/>
                  <a:gd name="connsiteY78-874" fmla="*/ 1283648 h 1347679"/>
                  <a:gd name="connsiteX79-875" fmla="*/ 0 w 1527494"/>
                  <a:gd name="connsiteY79-876" fmla="*/ 1254144 h 1347679"/>
                  <a:gd name="connsiteX80-877" fmla="*/ 0 w 1527494"/>
                  <a:gd name="connsiteY80-878" fmla="*/ 1206371 h 1347679"/>
                  <a:gd name="connsiteX81-879" fmla="*/ 0 w 1527494"/>
                  <a:gd name="connsiteY81-880" fmla="*/ 1009863 h 1347679"/>
                  <a:gd name="connsiteX82-881" fmla="*/ 198759 w 1527494"/>
                  <a:gd name="connsiteY82-882" fmla="*/ 1009863 h 1347679"/>
                  <a:gd name="connsiteX83-883" fmla="*/ 1299 w 1527494"/>
                  <a:gd name="connsiteY83-884" fmla="*/ 1009862 h 1347679"/>
                  <a:gd name="connsiteX84-885" fmla="*/ 9172 w 1527494"/>
                  <a:gd name="connsiteY84-886" fmla="*/ 887860 h 1347679"/>
                  <a:gd name="connsiteX85-887" fmla="*/ 183035 w 1527494"/>
                  <a:gd name="connsiteY85-888" fmla="*/ 296726 h 1347679"/>
                  <a:gd name="connsiteX86-889" fmla="*/ 757200 w 1527494"/>
                  <a:gd name="connsiteY86-890" fmla="*/ 0 h 1347679"/>
                  <a:gd name="connsiteX0-891" fmla="*/ 1114425 w 1527494"/>
                  <a:gd name="connsiteY0-892" fmla="*/ 1009863 h 1347679"/>
                  <a:gd name="connsiteX1-893" fmla="*/ 1527494 w 1527494"/>
                  <a:gd name="connsiteY1-894" fmla="*/ 1009863 h 1347679"/>
                  <a:gd name="connsiteX2-895" fmla="*/ 1527494 w 1527494"/>
                  <a:gd name="connsiteY2-896" fmla="*/ 1055770 h 1347679"/>
                  <a:gd name="connsiteX3-897" fmla="*/ 1527494 w 1527494"/>
                  <a:gd name="connsiteY3-898" fmla="*/ 1206371 h 1347679"/>
                  <a:gd name="connsiteX4-899" fmla="*/ 1527494 w 1527494"/>
                  <a:gd name="connsiteY4-900" fmla="*/ 1280640 h 1347679"/>
                  <a:gd name="connsiteX5-901" fmla="*/ 1497989 w 1527494"/>
                  <a:gd name="connsiteY5-902" fmla="*/ 1310145 h 1347679"/>
                  <a:gd name="connsiteX6-903" fmla="*/ 1468484 w 1527494"/>
                  <a:gd name="connsiteY6-904" fmla="*/ 1280640 h 1347679"/>
                  <a:gd name="connsiteX7-905" fmla="*/ 1468484 w 1527494"/>
                  <a:gd name="connsiteY7-906" fmla="*/ 1206371 h 1347679"/>
                  <a:gd name="connsiteX8-907" fmla="*/ 1468484 w 1527494"/>
                  <a:gd name="connsiteY8-908" fmla="*/ 1159543 h 1347679"/>
                  <a:gd name="connsiteX9-909" fmla="*/ 1438979 w 1527494"/>
                  <a:gd name="connsiteY9-910" fmla="*/ 1130039 h 1347679"/>
                  <a:gd name="connsiteX10-911" fmla="*/ 1409475 w 1527494"/>
                  <a:gd name="connsiteY10-912" fmla="*/ 1159543 h 1347679"/>
                  <a:gd name="connsiteX11-913" fmla="*/ 1409475 w 1527494"/>
                  <a:gd name="connsiteY11-914" fmla="*/ 1206371 h 1347679"/>
                  <a:gd name="connsiteX12-915" fmla="*/ 1409475 w 1527494"/>
                  <a:gd name="connsiteY12-916" fmla="*/ 1318174 h 1347679"/>
                  <a:gd name="connsiteX13-917" fmla="*/ 1379970 w 1527494"/>
                  <a:gd name="connsiteY13-918" fmla="*/ 1347679 h 1347679"/>
                  <a:gd name="connsiteX14-919" fmla="*/ 1350465 w 1527494"/>
                  <a:gd name="connsiteY14-920" fmla="*/ 1318174 h 1347679"/>
                  <a:gd name="connsiteX15-921" fmla="*/ 1350465 w 1527494"/>
                  <a:gd name="connsiteY15-922" fmla="*/ 1206371 h 1347679"/>
                  <a:gd name="connsiteX16-923" fmla="*/ 1350112 w 1527494"/>
                  <a:gd name="connsiteY16-924" fmla="*/ 1206371 h 1347679"/>
                  <a:gd name="connsiteX17-925" fmla="*/ 1348146 w 1527494"/>
                  <a:gd name="connsiteY17-926" fmla="*/ 1196633 h 1347679"/>
                  <a:gd name="connsiteX18-927" fmla="*/ 1320960 w 1527494"/>
                  <a:gd name="connsiteY18-928" fmla="*/ 1178613 h 1347679"/>
                  <a:gd name="connsiteX19-929" fmla="*/ 1293774 w 1527494"/>
                  <a:gd name="connsiteY19-930" fmla="*/ 1196633 h 1347679"/>
                  <a:gd name="connsiteX20-931" fmla="*/ 1291808 w 1527494"/>
                  <a:gd name="connsiteY20-932" fmla="*/ 1206371 h 1347679"/>
                  <a:gd name="connsiteX21-933" fmla="*/ 1291455 w 1527494"/>
                  <a:gd name="connsiteY21-934" fmla="*/ 1206371 h 1347679"/>
                  <a:gd name="connsiteX22-935" fmla="*/ 1291455 w 1527494"/>
                  <a:gd name="connsiteY22-936" fmla="*/ 1232065 h 1347679"/>
                  <a:gd name="connsiteX23-937" fmla="*/ 1261950 w 1527494"/>
                  <a:gd name="connsiteY23-938" fmla="*/ 1261569 h 1347679"/>
                  <a:gd name="connsiteX24-939" fmla="*/ 1232445 w 1527494"/>
                  <a:gd name="connsiteY24-940" fmla="*/ 1232065 h 1347679"/>
                  <a:gd name="connsiteX25-941" fmla="*/ 1232445 w 1527494"/>
                  <a:gd name="connsiteY25-942" fmla="*/ 1206371 h 1347679"/>
                  <a:gd name="connsiteX26-943" fmla="*/ 1232445 w 1527494"/>
                  <a:gd name="connsiteY26-944" fmla="*/ 1102703 h 1347679"/>
                  <a:gd name="connsiteX27-945" fmla="*/ 1202940 w 1527494"/>
                  <a:gd name="connsiteY27-946" fmla="*/ 1073198 h 1347679"/>
                  <a:gd name="connsiteX28-947" fmla="*/ 1173435 w 1527494"/>
                  <a:gd name="connsiteY28-948" fmla="*/ 1102703 h 1347679"/>
                  <a:gd name="connsiteX29-949" fmla="*/ 1173435 w 1527494"/>
                  <a:gd name="connsiteY29-950" fmla="*/ 1206371 h 1347679"/>
                  <a:gd name="connsiteX30-951" fmla="*/ 1173435 w 1527494"/>
                  <a:gd name="connsiteY30-952" fmla="*/ 1254144 h 1347679"/>
                  <a:gd name="connsiteX31-953" fmla="*/ 1143930 w 1527494"/>
                  <a:gd name="connsiteY31-954" fmla="*/ 1283648 h 1347679"/>
                  <a:gd name="connsiteX32-955" fmla="*/ 1114425 w 1527494"/>
                  <a:gd name="connsiteY32-956" fmla="*/ 1254144 h 1347679"/>
                  <a:gd name="connsiteX33-957" fmla="*/ 1114425 w 1527494"/>
                  <a:gd name="connsiteY33-958" fmla="*/ 1206371 h 1347679"/>
                  <a:gd name="connsiteX34-959" fmla="*/ 1114425 w 1527494"/>
                  <a:gd name="connsiteY34-960" fmla="*/ 1055770 h 1347679"/>
                  <a:gd name="connsiteX35-961" fmla="*/ 1114425 w 1527494"/>
                  <a:gd name="connsiteY35-962" fmla="*/ 1009863 h 1347679"/>
                  <a:gd name="connsiteX36-963" fmla="*/ 757200 w 1527494"/>
                  <a:gd name="connsiteY36-964" fmla="*/ 0 h 1347679"/>
                  <a:gd name="connsiteX37-965" fmla="*/ 1168907 w 1527494"/>
                  <a:gd name="connsiteY37-966" fmla="*/ 117206 h 1347679"/>
                  <a:gd name="connsiteX38-967" fmla="*/ 1435961 w 1527494"/>
                  <a:gd name="connsiteY38-968" fmla="*/ 475503 h 1347679"/>
                  <a:gd name="connsiteX39-969" fmla="*/ 1524283 w 1527494"/>
                  <a:gd name="connsiteY39-970" fmla="*/ 943543 h 1347679"/>
                  <a:gd name="connsiteX40-971" fmla="*/ 1526204 w 1527494"/>
                  <a:gd name="connsiteY40-972" fmla="*/ 1009862 h 1347679"/>
                  <a:gd name="connsiteX41-973" fmla="*/ 1111421 w 1527494"/>
                  <a:gd name="connsiteY41-974" fmla="*/ 1009862 h 1347679"/>
                  <a:gd name="connsiteX42-975" fmla="*/ 1108695 w 1527494"/>
                  <a:gd name="connsiteY42-976" fmla="*/ 952862 h 1347679"/>
                  <a:gd name="connsiteX43-977" fmla="*/ 1017785 w 1527494"/>
                  <a:gd name="connsiteY43-978" fmla="*/ 557845 h 1347679"/>
                  <a:gd name="connsiteX44-979" fmla="*/ 766843 w 1527494"/>
                  <a:gd name="connsiteY44-980" fmla="*/ 394645 h 1347679"/>
                  <a:gd name="connsiteX45-981" fmla="*/ 580288 w 1527494"/>
                  <a:gd name="connsiteY45-982" fmla="*/ 462150 h 1347679"/>
                  <a:gd name="connsiteX46-983" fmla="*/ 455930 w 1527494"/>
                  <a:gd name="connsiteY46-984" fmla="*/ 694339 h 1347679"/>
                  <a:gd name="connsiteX47-985" fmla="*/ 423730 w 1527494"/>
                  <a:gd name="connsiteY47-986" fmla="*/ 897225 h 1347679"/>
                  <a:gd name="connsiteX48-987" fmla="*/ 416761 w 1527494"/>
                  <a:gd name="connsiteY48-988" fmla="*/ 1009862 h 1347679"/>
                  <a:gd name="connsiteX49-989" fmla="*/ 413069 w 1527494"/>
                  <a:gd name="connsiteY49-990" fmla="*/ 1055770 h 1347679"/>
                  <a:gd name="connsiteX50-991" fmla="*/ 413069 w 1527494"/>
                  <a:gd name="connsiteY50-992" fmla="*/ 1206371 h 1347679"/>
                  <a:gd name="connsiteX51-993" fmla="*/ 413069 w 1527494"/>
                  <a:gd name="connsiteY51-994" fmla="*/ 1280640 h 1347679"/>
                  <a:gd name="connsiteX52-995" fmla="*/ 383564 w 1527494"/>
                  <a:gd name="connsiteY52-996" fmla="*/ 1310145 h 1347679"/>
                  <a:gd name="connsiteX53-997" fmla="*/ 354059 w 1527494"/>
                  <a:gd name="connsiteY53-998" fmla="*/ 1280640 h 1347679"/>
                  <a:gd name="connsiteX54-999" fmla="*/ 354059 w 1527494"/>
                  <a:gd name="connsiteY54-1000" fmla="*/ 1206371 h 1347679"/>
                  <a:gd name="connsiteX55-1001" fmla="*/ 354059 w 1527494"/>
                  <a:gd name="connsiteY55-1002" fmla="*/ 1159543 h 1347679"/>
                  <a:gd name="connsiteX56-1003" fmla="*/ 324554 w 1527494"/>
                  <a:gd name="connsiteY56-1004" fmla="*/ 1130039 h 1347679"/>
                  <a:gd name="connsiteX57-1005" fmla="*/ 295050 w 1527494"/>
                  <a:gd name="connsiteY57-1006" fmla="*/ 1159543 h 1347679"/>
                  <a:gd name="connsiteX58-1007" fmla="*/ 295050 w 1527494"/>
                  <a:gd name="connsiteY58-1008" fmla="*/ 1206371 h 1347679"/>
                  <a:gd name="connsiteX59-1009" fmla="*/ 295050 w 1527494"/>
                  <a:gd name="connsiteY59-1010" fmla="*/ 1318174 h 1347679"/>
                  <a:gd name="connsiteX60-1011" fmla="*/ 265545 w 1527494"/>
                  <a:gd name="connsiteY60-1012" fmla="*/ 1347679 h 1347679"/>
                  <a:gd name="connsiteX61-1013" fmla="*/ 236040 w 1527494"/>
                  <a:gd name="connsiteY61-1014" fmla="*/ 1318174 h 1347679"/>
                  <a:gd name="connsiteX62-1015" fmla="*/ 236040 w 1527494"/>
                  <a:gd name="connsiteY62-1016" fmla="*/ 1206371 h 1347679"/>
                  <a:gd name="connsiteX63-1017" fmla="*/ 235687 w 1527494"/>
                  <a:gd name="connsiteY63-1018" fmla="*/ 1206371 h 1347679"/>
                  <a:gd name="connsiteX64-1019" fmla="*/ 233721 w 1527494"/>
                  <a:gd name="connsiteY64-1020" fmla="*/ 1196633 h 1347679"/>
                  <a:gd name="connsiteX65-1021" fmla="*/ 206535 w 1527494"/>
                  <a:gd name="connsiteY65-1022" fmla="*/ 1178613 h 1347679"/>
                  <a:gd name="connsiteX66-1023" fmla="*/ 179349 w 1527494"/>
                  <a:gd name="connsiteY66-1024" fmla="*/ 1196633 h 1347679"/>
                  <a:gd name="connsiteX67-1025" fmla="*/ 177383 w 1527494"/>
                  <a:gd name="connsiteY67-1026" fmla="*/ 1206371 h 1347679"/>
                  <a:gd name="connsiteX68-1027" fmla="*/ 177030 w 1527494"/>
                  <a:gd name="connsiteY68-1028" fmla="*/ 1206371 h 1347679"/>
                  <a:gd name="connsiteX69-1029" fmla="*/ 177030 w 1527494"/>
                  <a:gd name="connsiteY69-1030" fmla="*/ 1232065 h 1347679"/>
                  <a:gd name="connsiteX70-1031" fmla="*/ 147525 w 1527494"/>
                  <a:gd name="connsiteY70-1032" fmla="*/ 1261569 h 1347679"/>
                  <a:gd name="connsiteX71-1033" fmla="*/ 118020 w 1527494"/>
                  <a:gd name="connsiteY71-1034" fmla="*/ 1232065 h 1347679"/>
                  <a:gd name="connsiteX72-1035" fmla="*/ 118020 w 1527494"/>
                  <a:gd name="connsiteY72-1036" fmla="*/ 1206371 h 1347679"/>
                  <a:gd name="connsiteX73-1037" fmla="*/ 118020 w 1527494"/>
                  <a:gd name="connsiteY73-1038" fmla="*/ 1102703 h 1347679"/>
                  <a:gd name="connsiteX74-1039" fmla="*/ 88515 w 1527494"/>
                  <a:gd name="connsiteY74-1040" fmla="*/ 1073198 h 1347679"/>
                  <a:gd name="connsiteX75-1041" fmla="*/ 59010 w 1527494"/>
                  <a:gd name="connsiteY75-1042" fmla="*/ 1102703 h 1347679"/>
                  <a:gd name="connsiteX76-1043" fmla="*/ 59010 w 1527494"/>
                  <a:gd name="connsiteY76-1044" fmla="*/ 1206371 h 1347679"/>
                  <a:gd name="connsiteX77-1045" fmla="*/ 59010 w 1527494"/>
                  <a:gd name="connsiteY77-1046" fmla="*/ 1254144 h 1347679"/>
                  <a:gd name="connsiteX78-1047" fmla="*/ 29505 w 1527494"/>
                  <a:gd name="connsiteY78-1048" fmla="*/ 1283648 h 1347679"/>
                  <a:gd name="connsiteX79-1049" fmla="*/ 0 w 1527494"/>
                  <a:gd name="connsiteY79-1050" fmla="*/ 1254144 h 1347679"/>
                  <a:gd name="connsiteX80-1051" fmla="*/ 0 w 1527494"/>
                  <a:gd name="connsiteY80-1052" fmla="*/ 1206371 h 1347679"/>
                  <a:gd name="connsiteX81-1053" fmla="*/ 0 w 1527494"/>
                  <a:gd name="connsiteY81-1054" fmla="*/ 1009863 h 1347679"/>
                  <a:gd name="connsiteX82-1055" fmla="*/ 1299 w 1527494"/>
                  <a:gd name="connsiteY82-1056" fmla="*/ 1009862 h 1347679"/>
                  <a:gd name="connsiteX83-1057" fmla="*/ 9172 w 1527494"/>
                  <a:gd name="connsiteY83-1058" fmla="*/ 887860 h 1347679"/>
                  <a:gd name="connsiteX84-1059" fmla="*/ 183035 w 1527494"/>
                  <a:gd name="connsiteY84-1060" fmla="*/ 296726 h 1347679"/>
                  <a:gd name="connsiteX85-1061" fmla="*/ 757200 w 1527494"/>
                  <a:gd name="connsiteY85-1062" fmla="*/ 0 h 1347679"/>
                  <a:gd name="connsiteX0-1063" fmla="*/ 1116806 w 1529875"/>
                  <a:gd name="connsiteY0-1064" fmla="*/ 1009863 h 1347679"/>
                  <a:gd name="connsiteX1-1065" fmla="*/ 1529875 w 1529875"/>
                  <a:gd name="connsiteY1-1066" fmla="*/ 1009863 h 1347679"/>
                  <a:gd name="connsiteX2-1067" fmla="*/ 1529875 w 1529875"/>
                  <a:gd name="connsiteY2-1068" fmla="*/ 1055770 h 1347679"/>
                  <a:gd name="connsiteX3-1069" fmla="*/ 1529875 w 1529875"/>
                  <a:gd name="connsiteY3-1070" fmla="*/ 1206371 h 1347679"/>
                  <a:gd name="connsiteX4-1071" fmla="*/ 1529875 w 1529875"/>
                  <a:gd name="connsiteY4-1072" fmla="*/ 1280640 h 1347679"/>
                  <a:gd name="connsiteX5-1073" fmla="*/ 1500370 w 1529875"/>
                  <a:gd name="connsiteY5-1074" fmla="*/ 1310145 h 1347679"/>
                  <a:gd name="connsiteX6-1075" fmla="*/ 1470865 w 1529875"/>
                  <a:gd name="connsiteY6-1076" fmla="*/ 1280640 h 1347679"/>
                  <a:gd name="connsiteX7-1077" fmla="*/ 1470865 w 1529875"/>
                  <a:gd name="connsiteY7-1078" fmla="*/ 1206371 h 1347679"/>
                  <a:gd name="connsiteX8-1079" fmla="*/ 1470865 w 1529875"/>
                  <a:gd name="connsiteY8-1080" fmla="*/ 1159543 h 1347679"/>
                  <a:gd name="connsiteX9-1081" fmla="*/ 1441360 w 1529875"/>
                  <a:gd name="connsiteY9-1082" fmla="*/ 1130039 h 1347679"/>
                  <a:gd name="connsiteX10-1083" fmla="*/ 1411856 w 1529875"/>
                  <a:gd name="connsiteY10-1084" fmla="*/ 1159543 h 1347679"/>
                  <a:gd name="connsiteX11-1085" fmla="*/ 1411856 w 1529875"/>
                  <a:gd name="connsiteY11-1086" fmla="*/ 1206371 h 1347679"/>
                  <a:gd name="connsiteX12-1087" fmla="*/ 1411856 w 1529875"/>
                  <a:gd name="connsiteY12-1088" fmla="*/ 1318174 h 1347679"/>
                  <a:gd name="connsiteX13-1089" fmla="*/ 1382351 w 1529875"/>
                  <a:gd name="connsiteY13-1090" fmla="*/ 1347679 h 1347679"/>
                  <a:gd name="connsiteX14-1091" fmla="*/ 1352846 w 1529875"/>
                  <a:gd name="connsiteY14-1092" fmla="*/ 1318174 h 1347679"/>
                  <a:gd name="connsiteX15-1093" fmla="*/ 1352846 w 1529875"/>
                  <a:gd name="connsiteY15-1094" fmla="*/ 1206371 h 1347679"/>
                  <a:gd name="connsiteX16-1095" fmla="*/ 1352493 w 1529875"/>
                  <a:gd name="connsiteY16-1096" fmla="*/ 1206371 h 1347679"/>
                  <a:gd name="connsiteX17-1097" fmla="*/ 1350527 w 1529875"/>
                  <a:gd name="connsiteY17-1098" fmla="*/ 1196633 h 1347679"/>
                  <a:gd name="connsiteX18-1099" fmla="*/ 1323341 w 1529875"/>
                  <a:gd name="connsiteY18-1100" fmla="*/ 1178613 h 1347679"/>
                  <a:gd name="connsiteX19-1101" fmla="*/ 1296155 w 1529875"/>
                  <a:gd name="connsiteY19-1102" fmla="*/ 1196633 h 1347679"/>
                  <a:gd name="connsiteX20-1103" fmla="*/ 1294189 w 1529875"/>
                  <a:gd name="connsiteY20-1104" fmla="*/ 1206371 h 1347679"/>
                  <a:gd name="connsiteX21-1105" fmla="*/ 1293836 w 1529875"/>
                  <a:gd name="connsiteY21-1106" fmla="*/ 1206371 h 1347679"/>
                  <a:gd name="connsiteX22-1107" fmla="*/ 1293836 w 1529875"/>
                  <a:gd name="connsiteY22-1108" fmla="*/ 1232065 h 1347679"/>
                  <a:gd name="connsiteX23-1109" fmla="*/ 1264331 w 1529875"/>
                  <a:gd name="connsiteY23-1110" fmla="*/ 1261569 h 1347679"/>
                  <a:gd name="connsiteX24-1111" fmla="*/ 1234826 w 1529875"/>
                  <a:gd name="connsiteY24-1112" fmla="*/ 1232065 h 1347679"/>
                  <a:gd name="connsiteX25-1113" fmla="*/ 1234826 w 1529875"/>
                  <a:gd name="connsiteY25-1114" fmla="*/ 1206371 h 1347679"/>
                  <a:gd name="connsiteX26-1115" fmla="*/ 1234826 w 1529875"/>
                  <a:gd name="connsiteY26-1116" fmla="*/ 1102703 h 1347679"/>
                  <a:gd name="connsiteX27-1117" fmla="*/ 1205321 w 1529875"/>
                  <a:gd name="connsiteY27-1118" fmla="*/ 1073198 h 1347679"/>
                  <a:gd name="connsiteX28-1119" fmla="*/ 1175816 w 1529875"/>
                  <a:gd name="connsiteY28-1120" fmla="*/ 1102703 h 1347679"/>
                  <a:gd name="connsiteX29-1121" fmla="*/ 1175816 w 1529875"/>
                  <a:gd name="connsiteY29-1122" fmla="*/ 1206371 h 1347679"/>
                  <a:gd name="connsiteX30-1123" fmla="*/ 1175816 w 1529875"/>
                  <a:gd name="connsiteY30-1124" fmla="*/ 1254144 h 1347679"/>
                  <a:gd name="connsiteX31-1125" fmla="*/ 1146311 w 1529875"/>
                  <a:gd name="connsiteY31-1126" fmla="*/ 1283648 h 1347679"/>
                  <a:gd name="connsiteX32-1127" fmla="*/ 1116806 w 1529875"/>
                  <a:gd name="connsiteY32-1128" fmla="*/ 1254144 h 1347679"/>
                  <a:gd name="connsiteX33-1129" fmla="*/ 1116806 w 1529875"/>
                  <a:gd name="connsiteY33-1130" fmla="*/ 1206371 h 1347679"/>
                  <a:gd name="connsiteX34-1131" fmla="*/ 1116806 w 1529875"/>
                  <a:gd name="connsiteY34-1132" fmla="*/ 1055770 h 1347679"/>
                  <a:gd name="connsiteX35-1133" fmla="*/ 1116806 w 1529875"/>
                  <a:gd name="connsiteY35-1134" fmla="*/ 1009863 h 1347679"/>
                  <a:gd name="connsiteX36-1135" fmla="*/ 759581 w 1529875"/>
                  <a:gd name="connsiteY36-1136" fmla="*/ 0 h 1347679"/>
                  <a:gd name="connsiteX37-1137" fmla="*/ 1171288 w 1529875"/>
                  <a:gd name="connsiteY37-1138" fmla="*/ 117206 h 1347679"/>
                  <a:gd name="connsiteX38-1139" fmla="*/ 1438342 w 1529875"/>
                  <a:gd name="connsiteY38-1140" fmla="*/ 475503 h 1347679"/>
                  <a:gd name="connsiteX39-1141" fmla="*/ 1526664 w 1529875"/>
                  <a:gd name="connsiteY39-1142" fmla="*/ 943543 h 1347679"/>
                  <a:gd name="connsiteX40-1143" fmla="*/ 1528585 w 1529875"/>
                  <a:gd name="connsiteY40-1144" fmla="*/ 1009862 h 1347679"/>
                  <a:gd name="connsiteX41-1145" fmla="*/ 1113802 w 1529875"/>
                  <a:gd name="connsiteY41-1146" fmla="*/ 1009862 h 1347679"/>
                  <a:gd name="connsiteX42-1147" fmla="*/ 1111076 w 1529875"/>
                  <a:gd name="connsiteY42-1148" fmla="*/ 952862 h 1347679"/>
                  <a:gd name="connsiteX43-1149" fmla="*/ 1020166 w 1529875"/>
                  <a:gd name="connsiteY43-1150" fmla="*/ 557845 h 1347679"/>
                  <a:gd name="connsiteX44-1151" fmla="*/ 769224 w 1529875"/>
                  <a:gd name="connsiteY44-1152" fmla="*/ 394645 h 1347679"/>
                  <a:gd name="connsiteX45-1153" fmla="*/ 582669 w 1529875"/>
                  <a:gd name="connsiteY45-1154" fmla="*/ 462150 h 1347679"/>
                  <a:gd name="connsiteX46-1155" fmla="*/ 458311 w 1529875"/>
                  <a:gd name="connsiteY46-1156" fmla="*/ 694339 h 1347679"/>
                  <a:gd name="connsiteX47-1157" fmla="*/ 426111 w 1529875"/>
                  <a:gd name="connsiteY47-1158" fmla="*/ 897225 h 1347679"/>
                  <a:gd name="connsiteX48-1159" fmla="*/ 419142 w 1529875"/>
                  <a:gd name="connsiteY48-1160" fmla="*/ 1009862 h 1347679"/>
                  <a:gd name="connsiteX49-1161" fmla="*/ 415450 w 1529875"/>
                  <a:gd name="connsiteY49-1162" fmla="*/ 1055770 h 1347679"/>
                  <a:gd name="connsiteX50-1163" fmla="*/ 415450 w 1529875"/>
                  <a:gd name="connsiteY50-1164" fmla="*/ 1206371 h 1347679"/>
                  <a:gd name="connsiteX51-1165" fmla="*/ 415450 w 1529875"/>
                  <a:gd name="connsiteY51-1166" fmla="*/ 1280640 h 1347679"/>
                  <a:gd name="connsiteX52-1167" fmla="*/ 385945 w 1529875"/>
                  <a:gd name="connsiteY52-1168" fmla="*/ 1310145 h 1347679"/>
                  <a:gd name="connsiteX53-1169" fmla="*/ 356440 w 1529875"/>
                  <a:gd name="connsiteY53-1170" fmla="*/ 1280640 h 1347679"/>
                  <a:gd name="connsiteX54-1171" fmla="*/ 356440 w 1529875"/>
                  <a:gd name="connsiteY54-1172" fmla="*/ 1206371 h 1347679"/>
                  <a:gd name="connsiteX55-1173" fmla="*/ 356440 w 1529875"/>
                  <a:gd name="connsiteY55-1174" fmla="*/ 1159543 h 1347679"/>
                  <a:gd name="connsiteX56-1175" fmla="*/ 326935 w 1529875"/>
                  <a:gd name="connsiteY56-1176" fmla="*/ 1130039 h 1347679"/>
                  <a:gd name="connsiteX57-1177" fmla="*/ 297431 w 1529875"/>
                  <a:gd name="connsiteY57-1178" fmla="*/ 1159543 h 1347679"/>
                  <a:gd name="connsiteX58-1179" fmla="*/ 297431 w 1529875"/>
                  <a:gd name="connsiteY58-1180" fmla="*/ 1206371 h 1347679"/>
                  <a:gd name="connsiteX59-1181" fmla="*/ 297431 w 1529875"/>
                  <a:gd name="connsiteY59-1182" fmla="*/ 1318174 h 1347679"/>
                  <a:gd name="connsiteX60-1183" fmla="*/ 267926 w 1529875"/>
                  <a:gd name="connsiteY60-1184" fmla="*/ 1347679 h 1347679"/>
                  <a:gd name="connsiteX61-1185" fmla="*/ 238421 w 1529875"/>
                  <a:gd name="connsiteY61-1186" fmla="*/ 1318174 h 1347679"/>
                  <a:gd name="connsiteX62-1187" fmla="*/ 238421 w 1529875"/>
                  <a:gd name="connsiteY62-1188" fmla="*/ 1206371 h 1347679"/>
                  <a:gd name="connsiteX63-1189" fmla="*/ 238068 w 1529875"/>
                  <a:gd name="connsiteY63-1190" fmla="*/ 1206371 h 1347679"/>
                  <a:gd name="connsiteX64-1191" fmla="*/ 236102 w 1529875"/>
                  <a:gd name="connsiteY64-1192" fmla="*/ 1196633 h 1347679"/>
                  <a:gd name="connsiteX65-1193" fmla="*/ 208916 w 1529875"/>
                  <a:gd name="connsiteY65-1194" fmla="*/ 1178613 h 1347679"/>
                  <a:gd name="connsiteX66-1195" fmla="*/ 181730 w 1529875"/>
                  <a:gd name="connsiteY66-1196" fmla="*/ 1196633 h 1347679"/>
                  <a:gd name="connsiteX67-1197" fmla="*/ 179764 w 1529875"/>
                  <a:gd name="connsiteY67-1198" fmla="*/ 1206371 h 1347679"/>
                  <a:gd name="connsiteX68-1199" fmla="*/ 179411 w 1529875"/>
                  <a:gd name="connsiteY68-1200" fmla="*/ 1206371 h 1347679"/>
                  <a:gd name="connsiteX69-1201" fmla="*/ 179411 w 1529875"/>
                  <a:gd name="connsiteY69-1202" fmla="*/ 1232065 h 1347679"/>
                  <a:gd name="connsiteX70-1203" fmla="*/ 149906 w 1529875"/>
                  <a:gd name="connsiteY70-1204" fmla="*/ 1261569 h 1347679"/>
                  <a:gd name="connsiteX71-1205" fmla="*/ 120401 w 1529875"/>
                  <a:gd name="connsiteY71-1206" fmla="*/ 1232065 h 1347679"/>
                  <a:gd name="connsiteX72-1207" fmla="*/ 120401 w 1529875"/>
                  <a:gd name="connsiteY72-1208" fmla="*/ 1206371 h 1347679"/>
                  <a:gd name="connsiteX73-1209" fmla="*/ 120401 w 1529875"/>
                  <a:gd name="connsiteY73-1210" fmla="*/ 1102703 h 1347679"/>
                  <a:gd name="connsiteX74-1211" fmla="*/ 90896 w 1529875"/>
                  <a:gd name="connsiteY74-1212" fmla="*/ 1073198 h 1347679"/>
                  <a:gd name="connsiteX75-1213" fmla="*/ 61391 w 1529875"/>
                  <a:gd name="connsiteY75-1214" fmla="*/ 1102703 h 1347679"/>
                  <a:gd name="connsiteX76-1215" fmla="*/ 61391 w 1529875"/>
                  <a:gd name="connsiteY76-1216" fmla="*/ 1206371 h 1347679"/>
                  <a:gd name="connsiteX77-1217" fmla="*/ 61391 w 1529875"/>
                  <a:gd name="connsiteY77-1218" fmla="*/ 1254144 h 1347679"/>
                  <a:gd name="connsiteX78-1219" fmla="*/ 31886 w 1529875"/>
                  <a:gd name="connsiteY78-1220" fmla="*/ 1283648 h 1347679"/>
                  <a:gd name="connsiteX79-1221" fmla="*/ 2381 w 1529875"/>
                  <a:gd name="connsiteY79-1222" fmla="*/ 1254144 h 1347679"/>
                  <a:gd name="connsiteX80-1223" fmla="*/ 0 w 1529875"/>
                  <a:gd name="connsiteY80-1224" fmla="*/ 1203990 h 1347679"/>
                  <a:gd name="connsiteX81-1225" fmla="*/ 2381 w 1529875"/>
                  <a:gd name="connsiteY81-1226" fmla="*/ 1009863 h 1347679"/>
                  <a:gd name="connsiteX82-1227" fmla="*/ 3680 w 1529875"/>
                  <a:gd name="connsiteY82-1228" fmla="*/ 1009862 h 1347679"/>
                  <a:gd name="connsiteX83-1229" fmla="*/ 11553 w 1529875"/>
                  <a:gd name="connsiteY83-1230" fmla="*/ 887860 h 1347679"/>
                  <a:gd name="connsiteX84-1231" fmla="*/ 185416 w 1529875"/>
                  <a:gd name="connsiteY84-1232" fmla="*/ 296726 h 1347679"/>
                  <a:gd name="connsiteX85-1233" fmla="*/ 759581 w 1529875"/>
                  <a:gd name="connsiteY85-1234" fmla="*/ 0 h 13476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9" y="connsiteY74-150"/>
                  </a:cxn>
                  <a:cxn ang="0">
                    <a:pos x="connsiteX75-151" y="connsiteY75-152"/>
                  </a:cxn>
                  <a:cxn ang="0">
                    <a:pos x="connsiteX76-153" y="connsiteY76-154"/>
                  </a:cxn>
                  <a:cxn ang="0">
                    <a:pos x="connsiteX77-155" y="connsiteY77-156"/>
                  </a:cxn>
                  <a:cxn ang="0">
                    <a:pos x="connsiteX78-157" y="connsiteY78-158"/>
                  </a:cxn>
                  <a:cxn ang="0">
                    <a:pos x="connsiteX79-159" y="connsiteY79-160"/>
                  </a:cxn>
                  <a:cxn ang="0">
                    <a:pos x="connsiteX80-161" y="connsiteY80-162"/>
                  </a:cxn>
                  <a:cxn ang="0">
                    <a:pos x="connsiteX81-163" y="connsiteY81-164"/>
                  </a:cxn>
                  <a:cxn ang="0">
                    <a:pos x="connsiteX82-165" y="connsiteY82-166"/>
                  </a:cxn>
                  <a:cxn ang="0">
                    <a:pos x="connsiteX83-167" y="connsiteY83-168"/>
                  </a:cxn>
                  <a:cxn ang="0">
                    <a:pos x="connsiteX84-169" y="connsiteY84-170"/>
                  </a:cxn>
                  <a:cxn ang="0">
                    <a:pos x="connsiteX85-171" y="connsiteY85-172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rot="16200000" flipH="1">
              <a:off x="2628914" y="2974801"/>
              <a:ext cx="2182420" cy="912909"/>
            </a:xfrm>
            <a:custGeom>
              <a:avLst/>
              <a:gdLst>
                <a:gd name="connsiteX0" fmla="*/ 0 w 2182420"/>
                <a:gd name="connsiteY0" fmla="*/ 912909 h 912909"/>
                <a:gd name="connsiteX1" fmla="*/ 2182420 w 2182420"/>
                <a:gd name="connsiteY1" fmla="*/ 912908 h 912909"/>
                <a:gd name="connsiteX2" fmla="*/ 2182420 w 2182420"/>
                <a:gd name="connsiteY2" fmla="*/ 500459 h 912909"/>
                <a:gd name="connsiteX3" fmla="*/ 390195 w 2182420"/>
                <a:gd name="connsiteY3" fmla="*/ 500460 h 912909"/>
                <a:gd name="connsiteX4" fmla="*/ 386958 w 2182420"/>
                <a:gd name="connsiteY4" fmla="*/ 132228 h 912909"/>
                <a:gd name="connsiteX5" fmla="*/ 386958 w 2182420"/>
                <a:gd name="connsiteY5" fmla="*/ 87525 h 912909"/>
                <a:gd name="connsiteX6" fmla="*/ 359349 w 2182420"/>
                <a:gd name="connsiteY6" fmla="*/ 59916 h 912909"/>
                <a:gd name="connsiteX7" fmla="*/ 331740 w 2182420"/>
                <a:gd name="connsiteY7" fmla="*/ 87525 h 912909"/>
                <a:gd name="connsiteX8" fmla="*/ 331740 w 2182420"/>
                <a:gd name="connsiteY8" fmla="*/ 132228 h 912909"/>
                <a:gd name="connsiteX9" fmla="*/ 331740 w 2182420"/>
                <a:gd name="connsiteY9" fmla="*/ 229233 h 912909"/>
                <a:gd name="connsiteX10" fmla="*/ 304132 w 2182420"/>
                <a:gd name="connsiteY10" fmla="*/ 256842 h 912909"/>
                <a:gd name="connsiteX11" fmla="*/ 276523 w 2182420"/>
                <a:gd name="connsiteY11" fmla="*/ 229233 h 912909"/>
                <a:gd name="connsiteX12" fmla="*/ 276523 w 2182420"/>
                <a:gd name="connsiteY12" fmla="*/ 132228 h 912909"/>
                <a:gd name="connsiteX13" fmla="*/ 276523 w 2182420"/>
                <a:gd name="connsiteY13" fmla="*/ 108185 h 912909"/>
                <a:gd name="connsiteX14" fmla="*/ 248914 w 2182420"/>
                <a:gd name="connsiteY14" fmla="*/ 80576 h 912909"/>
                <a:gd name="connsiteX15" fmla="*/ 221305 w 2182420"/>
                <a:gd name="connsiteY15" fmla="*/ 108185 h 912909"/>
                <a:gd name="connsiteX16" fmla="*/ 221305 w 2182420"/>
                <a:gd name="connsiteY16" fmla="*/ 132228 h 912909"/>
                <a:gd name="connsiteX17" fmla="*/ 220975 w 2182420"/>
                <a:gd name="connsiteY17" fmla="*/ 132228 h 912909"/>
                <a:gd name="connsiteX18" fmla="*/ 219135 w 2182420"/>
                <a:gd name="connsiteY18" fmla="*/ 141340 h 912909"/>
                <a:gd name="connsiteX19" fmla="*/ 193696 w 2182420"/>
                <a:gd name="connsiteY19" fmla="*/ 158202 h 912909"/>
                <a:gd name="connsiteX20" fmla="*/ 168257 w 2182420"/>
                <a:gd name="connsiteY20" fmla="*/ 141340 h 912909"/>
                <a:gd name="connsiteX21" fmla="*/ 166417 w 2182420"/>
                <a:gd name="connsiteY21" fmla="*/ 132228 h 912909"/>
                <a:gd name="connsiteX22" fmla="*/ 166087 w 2182420"/>
                <a:gd name="connsiteY22" fmla="*/ 132228 h 912909"/>
                <a:gd name="connsiteX23" fmla="*/ 166087 w 2182420"/>
                <a:gd name="connsiteY23" fmla="*/ 27609 h 912909"/>
                <a:gd name="connsiteX24" fmla="*/ 138478 w 2182420"/>
                <a:gd name="connsiteY24" fmla="*/ 0 h 912909"/>
                <a:gd name="connsiteX25" fmla="*/ 110869 w 2182420"/>
                <a:gd name="connsiteY25" fmla="*/ 27609 h 912909"/>
                <a:gd name="connsiteX26" fmla="*/ 110869 w 2182420"/>
                <a:gd name="connsiteY26" fmla="*/ 132228 h 912909"/>
                <a:gd name="connsiteX27" fmla="*/ 110869 w 2182420"/>
                <a:gd name="connsiteY27" fmla="*/ 176046 h 912909"/>
                <a:gd name="connsiteX28" fmla="*/ 83261 w 2182420"/>
                <a:gd name="connsiteY28" fmla="*/ 203655 h 912909"/>
                <a:gd name="connsiteX29" fmla="*/ 55652 w 2182420"/>
                <a:gd name="connsiteY29" fmla="*/ 176046 h 912909"/>
                <a:gd name="connsiteX30" fmla="*/ 55652 w 2182420"/>
                <a:gd name="connsiteY30" fmla="*/ 132228 h 912909"/>
                <a:gd name="connsiteX31" fmla="*/ 55652 w 2182420"/>
                <a:gd name="connsiteY31" fmla="*/ 62731 h 912909"/>
                <a:gd name="connsiteX32" fmla="*/ 28043 w 2182420"/>
                <a:gd name="connsiteY32" fmla="*/ 35123 h 912909"/>
                <a:gd name="connsiteX33" fmla="*/ 434 w 2182420"/>
                <a:gd name="connsiteY33" fmla="*/ 62731 h 912909"/>
                <a:gd name="connsiteX34" fmla="*/ 0 w 2182420"/>
                <a:gd name="connsiteY34" fmla="*/ 912909 h 91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82420" h="912909">
                  <a:moveTo>
                    <a:pt x="0" y="912909"/>
                  </a:moveTo>
                  <a:lnTo>
                    <a:pt x="2182420" y="912908"/>
                  </a:lnTo>
                  <a:lnTo>
                    <a:pt x="2182420" y="500459"/>
                  </a:lnTo>
                  <a:lnTo>
                    <a:pt x="390195" y="500460"/>
                  </a:lnTo>
                  <a:lnTo>
                    <a:pt x="386958" y="132228"/>
                  </a:lnTo>
                  <a:lnTo>
                    <a:pt x="386958" y="87525"/>
                  </a:lnTo>
                  <a:cubicBezTo>
                    <a:pt x="386958" y="72277"/>
                    <a:pt x="374597" y="59916"/>
                    <a:pt x="359349" y="59916"/>
                  </a:cubicBezTo>
                  <a:cubicBezTo>
                    <a:pt x="344101" y="59916"/>
                    <a:pt x="331740" y="72277"/>
                    <a:pt x="331740" y="87525"/>
                  </a:cubicBezTo>
                  <a:lnTo>
                    <a:pt x="331740" y="132228"/>
                  </a:lnTo>
                  <a:lnTo>
                    <a:pt x="331740" y="229233"/>
                  </a:lnTo>
                  <a:cubicBezTo>
                    <a:pt x="331740" y="244481"/>
                    <a:pt x="319379" y="256842"/>
                    <a:pt x="304132" y="256842"/>
                  </a:cubicBezTo>
                  <a:cubicBezTo>
                    <a:pt x="288884" y="256842"/>
                    <a:pt x="276523" y="244481"/>
                    <a:pt x="276523" y="229233"/>
                  </a:cubicBezTo>
                  <a:lnTo>
                    <a:pt x="276523" y="132228"/>
                  </a:lnTo>
                  <a:lnTo>
                    <a:pt x="276523" y="108185"/>
                  </a:lnTo>
                  <a:cubicBezTo>
                    <a:pt x="276523" y="92937"/>
                    <a:pt x="264162" y="80576"/>
                    <a:pt x="248914" y="80576"/>
                  </a:cubicBezTo>
                  <a:cubicBezTo>
                    <a:pt x="233666" y="80576"/>
                    <a:pt x="221305" y="92937"/>
                    <a:pt x="221305" y="108185"/>
                  </a:cubicBezTo>
                  <a:lnTo>
                    <a:pt x="221305" y="132228"/>
                  </a:lnTo>
                  <a:lnTo>
                    <a:pt x="220975" y="132228"/>
                  </a:lnTo>
                  <a:lnTo>
                    <a:pt x="219135" y="141340"/>
                  </a:lnTo>
                  <a:cubicBezTo>
                    <a:pt x="214944" y="151249"/>
                    <a:pt x="205132" y="158202"/>
                    <a:pt x="193696" y="158202"/>
                  </a:cubicBezTo>
                  <a:cubicBezTo>
                    <a:pt x="182260" y="158202"/>
                    <a:pt x="172448" y="151249"/>
                    <a:pt x="168257" y="141340"/>
                  </a:cubicBezTo>
                  <a:lnTo>
                    <a:pt x="166417" y="132228"/>
                  </a:lnTo>
                  <a:lnTo>
                    <a:pt x="166087" y="132228"/>
                  </a:lnTo>
                  <a:lnTo>
                    <a:pt x="166087" y="27609"/>
                  </a:lnTo>
                  <a:cubicBezTo>
                    <a:pt x="166087" y="12361"/>
                    <a:pt x="153726" y="0"/>
                    <a:pt x="138478" y="0"/>
                  </a:cubicBezTo>
                  <a:cubicBezTo>
                    <a:pt x="123231" y="0"/>
                    <a:pt x="110869" y="12361"/>
                    <a:pt x="110869" y="27609"/>
                  </a:cubicBezTo>
                  <a:lnTo>
                    <a:pt x="110869" y="132228"/>
                  </a:lnTo>
                  <a:lnTo>
                    <a:pt x="110869" y="176046"/>
                  </a:lnTo>
                  <a:cubicBezTo>
                    <a:pt x="110869" y="191294"/>
                    <a:pt x="98508" y="203655"/>
                    <a:pt x="83261" y="203655"/>
                  </a:cubicBezTo>
                  <a:cubicBezTo>
                    <a:pt x="68013" y="203655"/>
                    <a:pt x="55652" y="191294"/>
                    <a:pt x="55652" y="176046"/>
                  </a:cubicBezTo>
                  <a:lnTo>
                    <a:pt x="55652" y="132228"/>
                  </a:lnTo>
                  <a:lnTo>
                    <a:pt x="55652" y="62731"/>
                  </a:lnTo>
                  <a:cubicBezTo>
                    <a:pt x="55652" y="47484"/>
                    <a:pt x="43291" y="35123"/>
                    <a:pt x="28043" y="35123"/>
                  </a:cubicBezTo>
                  <a:cubicBezTo>
                    <a:pt x="12795" y="35123"/>
                    <a:pt x="434" y="47484"/>
                    <a:pt x="434" y="62731"/>
                  </a:cubicBezTo>
                  <a:cubicBezTo>
                    <a:pt x="289" y="346124"/>
                    <a:pt x="145" y="629516"/>
                    <a:pt x="0" y="91290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4840250" cy="788563"/>
            <a:chOff x="-158751" y="255365"/>
            <a:chExt cx="4840250" cy="788563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060219" y="337876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系统技术框架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7735" y="1417459"/>
            <a:ext cx="10505440" cy="1213483"/>
            <a:chOff x="3624780" y="2412339"/>
            <a:chExt cx="10505438" cy="728277"/>
          </a:xfrm>
        </p:grpSpPr>
        <p:sp>
          <p:nvSpPr>
            <p:cNvPr id="14" name="文本框 13"/>
            <p:cNvSpPr txBox="1"/>
            <p:nvPr/>
          </p:nvSpPr>
          <p:spPr>
            <a:xfrm>
              <a:off x="3624780" y="2412339"/>
              <a:ext cx="2133781" cy="350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前端框架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87643" y="2774768"/>
              <a:ext cx="10442575" cy="3658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3200" dirty="0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Vue + element UI + </a:t>
              </a:r>
              <a:r>
                <a:rPr lang="en-US" altLang="zh-CN" sz="3200" dirty="0" err="1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Echarts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0598" y="2946099"/>
            <a:ext cx="10442577" cy="1669718"/>
            <a:chOff x="3621040" y="2412339"/>
            <a:chExt cx="10442575" cy="940037"/>
          </a:xfrm>
        </p:grpSpPr>
        <p:sp>
          <p:nvSpPr>
            <p:cNvPr id="31" name="文本框 30"/>
            <p:cNvSpPr txBox="1"/>
            <p:nvPr/>
          </p:nvSpPr>
          <p:spPr>
            <a:xfrm>
              <a:off x="3624780" y="2412339"/>
              <a:ext cx="2133781" cy="293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后端框架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21040" y="2769051"/>
              <a:ext cx="10442575" cy="5833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800" dirty="0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Spring Boot + Maven + </a:t>
              </a:r>
              <a:r>
                <a:rPr lang="en-US" altLang="zh-CN" sz="2800" dirty="0" err="1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Mybatis</a:t>
              </a:r>
              <a:r>
                <a:rPr lang="en-US" altLang="zh-CN" sz="2800" dirty="0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 Plus + </a:t>
              </a:r>
              <a:r>
                <a:rPr lang="en-US" altLang="zh-CN" sz="2800" dirty="0" err="1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Easyexcel</a:t>
              </a:r>
              <a:r>
                <a:rPr lang="en-US" altLang="zh-CN" sz="2800" dirty="0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 + </a:t>
              </a:r>
              <a:r>
                <a:rPr lang="en-US" altLang="zh-CN" sz="2800" dirty="0" err="1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hutool</a:t>
              </a:r>
              <a:r>
                <a:rPr lang="en-US" altLang="zh-CN" sz="2800" dirty="0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 +</a:t>
              </a:r>
              <a:r>
                <a:rPr lang="en-US" altLang="zh-CN" sz="2800" dirty="0" err="1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MySql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  <a:p>
              <a:pPr>
                <a:lnSpc>
                  <a:spcPct val="114000"/>
                </a:lnSpc>
              </a:pPr>
              <a:endPara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9166" y="4621257"/>
            <a:ext cx="10505440" cy="1148787"/>
            <a:chOff x="3624780" y="2412339"/>
            <a:chExt cx="10505438" cy="689449"/>
          </a:xfrm>
        </p:grpSpPr>
        <p:sp>
          <p:nvSpPr>
            <p:cNvPr id="35" name="文本框 34"/>
            <p:cNvSpPr txBox="1"/>
            <p:nvPr/>
          </p:nvSpPr>
          <p:spPr>
            <a:xfrm>
              <a:off x="3624780" y="2412339"/>
              <a:ext cx="2481580" cy="3132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>
                  <a:latin typeface="+mn-ea"/>
                  <a:cs typeface="Times New Roman" panose="02020603050405020304" charset="0"/>
                  <a:sym typeface="+mn-lt"/>
                </a:rPr>
                <a:t>版本管理工具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87643" y="2774768"/>
              <a:ext cx="10442575" cy="327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Git + </a:t>
              </a:r>
              <a:r>
                <a:rPr lang="en-US" altLang="zh-CN" sz="2800" dirty="0" err="1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G</a:t>
              </a:r>
              <a:r>
                <a:rPr lang="en-US" altLang="zh-CN" sz="2800" dirty="0" err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itee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endParaRPr>
            </a:p>
          </p:txBody>
        </p:sp>
      </p:grpSp>
      <p:pic>
        <p:nvPicPr>
          <p:cNvPr id="1026" name="Picture 2" descr="更多美图">
            <a:extLst>
              <a:ext uri="{FF2B5EF4-FFF2-40B4-BE49-F238E27FC236}">
                <a16:creationId xmlns:a16="http://schemas.microsoft.com/office/drawing/2014/main" id="{EB753E8F-3690-96D1-3A2E-BCDC64A5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26" y="886861"/>
            <a:ext cx="1357557" cy="95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870C2D01-8288-6255-8CFB-6A4B670232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564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Maven 的图像结果">
            <a:extLst>
              <a:ext uri="{FF2B5EF4-FFF2-40B4-BE49-F238E27FC236}">
                <a16:creationId xmlns:a16="http://schemas.microsoft.com/office/drawing/2014/main" id="{A61E761C-78B5-EDDC-400B-4FE97B8E4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452" y="4322395"/>
            <a:ext cx="22669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ringboot 的图像结果">
            <a:extLst>
              <a:ext uri="{FF2B5EF4-FFF2-40B4-BE49-F238E27FC236}">
                <a16:creationId xmlns:a16="http://schemas.microsoft.com/office/drawing/2014/main" id="{601614C0-461A-963A-2C05-E6457E812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32" y="630760"/>
            <a:ext cx="2255169" cy="122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lementUI 的图像结果">
            <a:extLst>
              <a:ext uri="{FF2B5EF4-FFF2-40B4-BE49-F238E27FC236}">
                <a16:creationId xmlns:a16="http://schemas.microsoft.com/office/drawing/2014/main" id="{E0CA33E7-46D4-788F-ABA3-479220E6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442" y="2003932"/>
            <a:ext cx="3971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utool — A set of tools that keep Java sweet.">
            <a:extLst>
              <a:ext uri="{FF2B5EF4-FFF2-40B4-BE49-F238E27FC236}">
                <a16:creationId xmlns:a16="http://schemas.microsoft.com/office/drawing/2014/main" id="{02DD63FF-4663-D487-8169-98CA0FDE5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5883442"/>
            <a:ext cx="3248526" cy="9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charts 的图像结果">
            <a:extLst>
              <a:ext uri="{FF2B5EF4-FFF2-40B4-BE49-F238E27FC236}">
                <a16:creationId xmlns:a16="http://schemas.microsoft.com/office/drawing/2014/main" id="{D646C3BD-EA48-AB3C-2E21-A5CD6FF49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93" y="4703326"/>
            <a:ext cx="2862013" cy="64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B546ED-1E97-9F96-0DAA-743FC1996A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0133" y="6093821"/>
            <a:ext cx="2266951" cy="553799"/>
          </a:xfrm>
          <a:prstGeom prst="rect">
            <a:avLst/>
          </a:prstGeom>
        </p:spPr>
      </p:pic>
      <p:pic>
        <p:nvPicPr>
          <p:cNvPr id="1048" name="Picture 24" descr="Gitee 的图像结果">
            <a:extLst>
              <a:ext uri="{FF2B5EF4-FFF2-40B4-BE49-F238E27FC236}">
                <a16:creationId xmlns:a16="http://schemas.microsoft.com/office/drawing/2014/main" id="{A8E99DF0-C0B6-33B2-E6CB-4379DA7F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66" y="4798844"/>
            <a:ext cx="791218" cy="80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t 的图像结果">
            <a:extLst>
              <a:ext uri="{FF2B5EF4-FFF2-40B4-BE49-F238E27FC236}">
                <a16:creationId xmlns:a16="http://schemas.microsoft.com/office/drawing/2014/main" id="{8E222ADD-1C18-73A9-7907-C5D5A683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365" y="5295059"/>
            <a:ext cx="1432797" cy="93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Ysql 的图像结果">
            <a:extLst>
              <a:ext uri="{FF2B5EF4-FFF2-40B4-BE49-F238E27FC236}">
                <a16:creationId xmlns:a16="http://schemas.microsoft.com/office/drawing/2014/main" id="{18D7126C-1080-7CE3-3388-F39B9DC1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658" y="1764023"/>
            <a:ext cx="1474119" cy="16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功能点展示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36663" y="2285150"/>
            <a:ext cx="3440049" cy="2292208"/>
            <a:chOff x="1236663" y="2285150"/>
            <a:chExt cx="3440049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-1" fmla="*/ 1114425 w 1527494"/>
                  <a:gd name="connsiteY0-2" fmla="*/ 1009863 h 1347679"/>
                  <a:gd name="connsiteX1-3" fmla="*/ 1527494 w 1527494"/>
                  <a:gd name="connsiteY1-4" fmla="*/ 1009863 h 1347679"/>
                  <a:gd name="connsiteX2-5" fmla="*/ 1527494 w 1527494"/>
                  <a:gd name="connsiteY2-6" fmla="*/ 1055770 h 1347679"/>
                  <a:gd name="connsiteX3-7" fmla="*/ 1527494 w 1527494"/>
                  <a:gd name="connsiteY3-8" fmla="*/ 1206371 h 1347679"/>
                  <a:gd name="connsiteX4-9" fmla="*/ 1527494 w 1527494"/>
                  <a:gd name="connsiteY4-10" fmla="*/ 1280640 h 1347679"/>
                  <a:gd name="connsiteX5-11" fmla="*/ 1497989 w 1527494"/>
                  <a:gd name="connsiteY5-12" fmla="*/ 1310145 h 1347679"/>
                  <a:gd name="connsiteX6-13" fmla="*/ 1468484 w 1527494"/>
                  <a:gd name="connsiteY6-14" fmla="*/ 1280640 h 1347679"/>
                  <a:gd name="connsiteX7-15" fmla="*/ 1468484 w 1527494"/>
                  <a:gd name="connsiteY7-16" fmla="*/ 1206371 h 1347679"/>
                  <a:gd name="connsiteX8-17" fmla="*/ 1468484 w 1527494"/>
                  <a:gd name="connsiteY8-18" fmla="*/ 1159543 h 1347679"/>
                  <a:gd name="connsiteX9-19" fmla="*/ 1438979 w 1527494"/>
                  <a:gd name="connsiteY9-20" fmla="*/ 1130039 h 1347679"/>
                  <a:gd name="connsiteX10-21" fmla="*/ 1409475 w 1527494"/>
                  <a:gd name="connsiteY10-22" fmla="*/ 1159543 h 1347679"/>
                  <a:gd name="connsiteX11-23" fmla="*/ 1409475 w 1527494"/>
                  <a:gd name="connsiteY11-24" fmla="*/ 1206371 h 1347679"/>
                  <a:gd name="connsiteX12-25" fmla="*/ 1409475 w 1527494"/>
                  <a:gd name="connsiteY12-26" fmla="*/ 1318174 h 1347679"/>
                  <a:gd name="connsiteX13-27" fmla="*/ 1379970 w 1527494"/>
                  <a:gd name="connsiteY13-28" fmla="*/ 1347679 h 1347679"/>
                  <a:gd name="connsiteX14-29" fmla="*/ 1350465 w 1527494"/>
                  <a:gd name="connsiteY14-30" fmla="*/ 1318174 h 1347679"/>
                  <a:gd name="connsiteX15-31" fmla="*/ 1350465 w 1527494"/>
                  <a:gd name="connsiteY15-32" fmla="*/ 1206371 h 1347679"/>
                  <a:gd name="connsiteX16-33" fmla="*/ 1350112 w 1527494"/>
                  <a:gd name="connsiteY16-34" fmla="*/ 1206371 h 1347679"/>
                  <a:gd name="connsiteX17-35" fmla="*/ 1348146 w 1527494"/>
                  <a:gd name="connsiteY17-36" fmla="*/ 1196633 h 1347679"/>
                  <a:gd name="connsiteX18-37" fmla="*/ 1320960 w 1527494"/>
                  <a:gd name="connsiteY18-38" fmla="*/ 1178613 h 1347679"/>
                  <a:gd name="connsiteX19-39" fmla="*/ 1293774 w 1527494"/>
                  <a:gd name="connsiteY19-40" fmla="*/ 1196633 h 1347679"/>
                  <a:gd name="connsiteX20-41" fmla="*/ 1291808 w 1527494"/>
                  <a:gd name="connsiteY20-42" fmla="*/ 1206371 h 1347679"/>
                  <a:gd name="connsiteX21-43" fmla="*/ 1291455 w 1527494"/>
                  <a:gd name="connsiteY21-44" fmla="*/ 1206371 h 1347679"/>
                  <a:gd name="connsiteX22-45" fmla="*/ 1291455 w 1527494"/>
                  <a:gd name="connsiteY22-46" fmla="*/ 1232065 h 1347679"/>
                  <a:gd name="connsiteX23-47" fmla="*/ 1261950 w 1527494"/>
                  <a:gd name="connsiteY23-48" fmla="*/ 1261569 h 1347679"/>
                  <a:gd name="connsiteX24-49" fmla="*/ 1232445 w 1527494"/>
                  <a:gd name="connsiteY24-50" fmla="*/ 1232065 h 1347679"/>
                  <a:gd name="connsiteX25-51" fmla="*/ 1232445 w 1527494"/>
                  <a:gd name="connsiteY25-52" fmla="*/ 1206371 h 1347679"/>
                  <a:gd name="connsiteX26-53" fmla="*/ 1232445 w 1527494"/>
                  <a:gd name="connsiteY26-54" fmla="*/ 1102703 h 1347679"/>
                  <a:gd name="connsiteX27-55" fmla="*/ 1202940 w 1527494"/>
                  <a:gd name="connsiteY27-56" fmla="*/ 1073198 h 1347679"/>
                  <a:gd name="connsiteX28-57" fmla="*/ 1173435 w 1527494"/>
                  <a:gd name="connsiteY28-58" fmla="*/ 1102703 h 1347679"/>
                  <a:gd name="connsiteX29-59" fmla="*/ 1173435 w 1527494"/>
                  <a:gd name="connsiteY29-60" fmla="*/ 1206371 h 1347679"/>
                  <a:gd name="connsiteX30-61" fmla="*/ 1173435 w 1527494"/>
                  <a:gd name="connsiteY30-62" fmla="*/ 1254144 h 1347679"/>
                  <a:gd name="connsiteX31-63" fmla="*/ 1143930 w 1527494"/>
                  <a:gd name="connsiteY31-64" fmla="*/ 1283648 h 1347679"/>
                  <a:gd name="connsiteX32-65" fmla="*/ 1114425 w 1527494"/>
                  <a:gd name="connsiteY32-66" fmla="*/ 1254144 h 1347679"/>
                  <a:gd name="connsiteX33-67" fmla="*/ 1114425 w 1527494"/>
                  <a:gd name="connsiteY33-68" fmla="*/ 1206371 h 1347679"/>
                  <a:gd name="connsiteX34-69" fmla="*/ 1114425 w 1527494"/>
                  <a:gd name="connsiteY34-70" fmla="*/ 1055770 h 1347679"/>
                  <a:gd name="connsiteX35-71" fmla="*/ 1114425 w 1527494"/>
                  <a:gd name="connsiteY35-72" fmla="*/ 1009863 h 1347679"/>
                  <a:gd name="connsiteX36-73" fmla="*/ 757200 w 1527494"/>
                  <a:gd name="connsiteY36-74" fmla="*/ 0 h 1347679"/>
                  <a:gd name="connsiteX37-75" fmla="*/ 1168907 w 1527494"/>
                  <a:gd name="connsiteY37-76" fmla="*/ 117206 h 1347679"/>
                  <a:gd name="connsiteX38-77" fmla="*/ 1435961 w 1527494"/>
                  <a:gd name="connsiteY38-78" fmla="*/ 475503 h 1347679"/>
                  <a:gd name="connsiteX39-79" fmla="*/ 1524283 w 1527494"/>
                  <a:gd name="connsiteY39-80" fmla="*/ 943543 h 1347679"/>
                  <a:gd name="connsiteX40-81" fmla="*/ 1526204 w 1527494"/>
                  <a:gd name="connsiteY40-82" fmla="*/ 1009862 h 1347679"/>
                  <a:gd name="connsiteX41-83" fmla="*/ 1111421 w 1527494"/>
                  <a:gd name="connsiteY41-84" fmla="*/ 1009862 h 1347679"/>
                  <a:gd name="connsiteX42-85" fmla="*/ 1108695 w 1527494"/>
                  <a:gd name="connsiteY42-86" fmla="*/ 952862 h 1347679"/>
                  <a:gd name="connsiteX43-87" fmla="*/ 1017785 w 1527494"/>
                  <a:gd name="connsiteY43-88" fmla="*/ 557845 h 1347679"/>
                  <a:gd name="connsiteX44-89" fmla="*/ 766843 w 1527494"/>
                  <a:gd name="connsiteY44-90" fmla="*/ 394645 h 1347679"/>
                  <a:gd name="connsiteX45-91" fmla="*/ 580288 w 1527494"/>
                  <a:gd name="connsiteY45-92" fmla="*/ 462150 h 1347679"/>
                  <a:gd name="connsiteX46-93" fmla="*/ 455930 w 1527494"/>
                  <a:gd name="connsiteY46-94" fmla="*/ 694339 h 1347679"/>
                  <a:gd name="connsiteX47-95" fmla="*/ 423730 w 1527494"/>
                  <a:gd name="connsiteY47-96" fmla="*/ 897225 h 1347679"/>
                  <a:gd name="connsiteX48-97" fmla="*/ 416761 w 1527494"/>
                  <a:gd name="connsiteY48-98" fmla="*/ 1009862 h 1347679"/>
                  <a:gd name="connsiteX49-99" fmla="*/ 363065 w 1527494"/>
                  <a:gd name="connsiteY49-100" fmla="*/ 1009862 h 1347679"/>
                  <a:gd name="connsiteX50-101" fmla="*/ 413069 w 1527494"/>
                  <a:gd name="connsiteY50-102" fmla="*/ 1009863 h 1347679"/>
                  <a:gd name="connsiteX51-103" fmla="*/ 413069 w 1527494"/>
                  <a:gd name="connsiteY51-104" fmla="*/ 1055770 h 1347679"/>
                  <a:gd name="connsiteX52-105" fmla="*/ 413069 w 1527494"/>
                  <a:gd name="connsiteY52-106" fmla="*/ 1206371 h 1347679"/>
                  <a:gd name="connsiteX53-107" fmla="*/ 413069 w 1527494"/>
                  <a:gd name="connsiteY53-108" fmla="*/ 1280640 h 1347679"/>
                  <a:gd name="connsiteX54-109" fmla="*/ 383564 w 1527494"/>
                  <a:gd name="connsiteY54-110" fmla="*/ 1310145 h 1347679"/>
                  <a:gd name="connsiteX55-111" fmla="*/ 354059 w 1527494"/>
                  <a:gd name="connsiteY55-112" fmla="*/ 1280640 h 1347679"/>
                  <a:gd name="connsiteX56-113" fmla="*/ 354059 w 1527494"/>
                  <a:gd name="connsiteY56-114" fmla="*/ 1206371 h 1347679"/>
                  <a:gd name="connsiteX57-115" fmla="*/ 354059 w 1527494"/>
                  <a:gd name="connsiteY57-116" fmla="*/ 1159543 h 1347679"/>
                  <a:gd name="connsiteX58-117" fmla="*/ 324554 w 1527494"/>
                  <a:gd name="connsiteY58-118" fmla="*/ 1130039 h 1347679"/>
                  <a:gd name="connsiteX59-119" fmla="*/ 295050 w 1527494"/>
                  <a:gd name="connsiteY59-120" fmla="*/ 1159543 h 1347679"/>
                  <a:gd name="connsiteX60-121" fmla="*/ 295050 w 1527494"/>
                  <a:gd name="connsiteY60-122" fmla="*/ 1206371 h 1347679"/>
                  <a:gd name="connsiteX61-123" fmla="*/ 295050 w 1527494"/>
                  <a:gd name="connsiteY61-124" fmla="*/ 1318174 h 1347679"/>
                  <a:gd name="connsiteX62-125" fmla="*/ 265545 w 1527494"/>
                  <a:gd name="connsiteY62-126" fmla="*/ 1347679 h 1347679"/>
                  <a:gd name="connsiteX63-127" fmla="*/ 236040 w 1527494"/>
                  <a:gd name="connsiteY63-128" fmla="*/ 1318174 h 1347679"/>
                  <a:gd name="connsiteX64-129" fmla="*/ 236040 w 1527494"/>
                  <a:gd name="connsiteY64-130" fmla="*/ 1206371 h 1347679"/>
                  <a:gd name="connsiteX65-131" fmla="*/ 235687 w 1527494"/>
                  <a:gd name="connsiteY65-132" fmla="*/ 1206371 h 1347679"/>
                  <a:gd name="connsiteX66-133" fmla="*/ 233721 w 1527494"/>
                  <a:gd name="connsiteY66-134" fmla="*/ 1196633 h 1347679"/>
                  <a:gd name="connsiteX67-135" fmla="*/ 206535 w 1527494"/>
                  <a:gd name="connsiteY67-136" fmla="*/ 1178613 h 1347679"/>
                  <a:gd name="connsiteX68-137" fmla="*/ 179349 w 1527494"/>
                  <a:gd name="connsiteY68-138" fmla="*/ 1196633 h 1347679"/>
                  <a:gd name="connsiteX69-139" fmla="*/ 177383 w 1527494"/>
                  <a:gd name="connsiteY69-140" fmla="*/ 1206371 h 1347679"/>
                  <a:gd name="connsiteX70-141" fmla="*/ 177030 w 1527494"/>
                  <a:gd name="connsiteY70-142" fmla="*/ 1206371 h 1347679"/>
                  <a:gd name="connsiteX71-143" fmla="*/ 177030 w 1527494"/>
                  <a:gd name="connsiteY71-144" fmla="*/ 1232065 h 1347679"/>
                  <a:gd name="connsiteX72-145" fmla="*/ 147525 w 1527494"/>
                  <a:gd name="connsiteY72-146" fmla="*/ 1261569 h 1347679"/>
                  <a:gd name="connsiteX73-147" fmla="*/ 118020 w 1527494"/>
                  <a:gd name="connsiteY73-148" fmla="*/ 1232065 h 1347679"/>
                  <a:gd name="connsiteX74-149" fmla="*/ 118020 w 1527494"/>
                  <a:gd name="connsiteY74-150" fmla="*/ 1206371 h 1347679"/>
                  <a:gd name="connsiteX75-151" fmla="*/ 118020 w 1527494"/>
                  <a:gd name="connsiteY75-152" fmla="*/ 1102703 h 1347679"/>
                  <a:gd name="connsiteX76-153" fmla="*/ 88515 w 1527494"/>
                  <a:gd name="connsiteY76-154" fmla="*/ 1073198 h 1347679"/>
                  <a:gd name="connsiteX77-155" fmla="*/ 59010 w 1527494"/>
                  <a:gd name="connsiteY77-156" fmla="*/ 1102703 h 1347679"/>
                  <a:gd name="connsiteX78-157" fmla="*/ 59010 w 1527494"/>
                  <a:gd name="connsiteY78-158" fmla="*/ 1206371 h 1347679"/>
                  <a:gd name="connsiteX79-159" fmla="*/ 59010 w 1527494"/>
                  <a:gd name="connsiteY79-160" fmla="*/ 1254144 h 1347679"/>
                  <a:gd name="connsiteX80-161" fmla="*/ 29505 w 1527494"/>
                  <a:gd name="connsiteY80-162" fmla="*/ 1283648 h 1347679"/>
                  <a:gd name="connsiteX81-163" fmla="*/ 0 w 1527494"/>
                  <a:gd name="connsiteY81-164" fmla="*/ 1254144 h 1347679"/>
                  <a:gd name="connsiteX82-165" fmla="*/ 0 w 1527494"/>
                  <a:gd name="connsiteY82-166" fmla="*/ 1206371 h 1347679"/>
                  <a:gd name="connsiteX83-167" fmla="*/ 0 w 1527494"/>
                  <a:gd name="connsiteY83-168" fmla="*/ 1055770 h 1347679"/>
                  <a:gd name="connsiteX84-169" fmla="*/ 0 w 1527494"/>
                  <a:gd name="connsiteY84-170" fmla="*/ 1009863 h 1347679"/>
                  <a:gd name="connsiteX85-171" fmla="*/ 198759 w 1527494"/>
                  <a:gd name="connsiteY85-172" fmla="*/ 1009863 h 1347679"/>
                  <a:gd name="connsiteX86-173" fmla="*/ 198759 w 1527494"/>
                  <a:gd name="connsiteY86-174" fmla="*/ 1009862 h 1347679"/>
                  <a:gd name="connsiteX87-175" fmla="*/ 1299 w 1527494"/>
                  <a:gd name="connsiteY87-176" fmla="*/ 1009862 h 1347679"/>
                  <a:gd name="connsiteX88-177" fmla="*/ 9172 w 1527494"/>
                  <a:gd name="connsiteY88-178" fmla="*/ 887860 h 1347679"/>
                  <a:gd name="connsiteX89-179" fmla="*/ 183035 w 1527494"/>
                  <a:gd name="connsiteY89-180" fmla="*/ 296726 h 1347679"/>
                  <a:gd name="connsiteX90-181" fmla="*/ 757200 w 1527494"/>
                  <a:gd name="connsiteY90-182" fmla="*/ 0 h 1347679"/>
                  <a:gd name="connsiteX0-183" fmla="*/ 1114425 w 1527494"/>
                  <a:gd name="connsiteY0-184" fmla="*/ 1009863 h 1347679"/>
                  <a:gd name="connsiteX1-185" fmla="*/ 1527494 w 1527494"/>
                  <a:gd name="connsiteY1-186" fmla="*/ 1009863 h 1347679"/>
                  <a:gd name="connsiteX2-187" fmla="*/ 1527494 w 1527494"/>
                  <a:gd name="connsiteY2-188" fmla="*/ 1055770 h 1347679"/>
                  <a:gd name="connsiteX3-189" fmla="*/ 1527494 w 1527494"/>
                  <a:gd name="connsiteY3-190" fmla="*/ 1206371 h 1347679"/>
                  <a:gd name="connsiteX4-191" fmla="*/ 1527494 w 1527494"/>
                  <a:gd name="connsiteY4-192" fmla="*/ 1280640 h 1347679"/>
                  <a:gd name="connsiteX5-193" fmla="*/ 1497989 w 1527494"/>
                  <a:gd name="connsiteY5-194" fmla="*/ 1310145 h 1347679"/>
                  <a:gd name="connsiteX6-195" fmla="*/ 1468484 w 1527494"/>
                  <a:gd name="connsiteY6-196" fmla="*/ 1280640 h 1347679"/>
                  <a:gd name="connsiteX7-197" fmla="*/ 1468484 w 1527494"/>
                  <a:gd name="connsiteY7-198" fmla="*/ 1206371 h 1347679"/>
                  <a:gd name="connsiteX8-199" fmla="*/ 1468484 w 1527494"/>
                  <a:gd name="connsiteY8-200" fmla="*/ 1159543 h 1347679"/>
                  <a:gd name="connsiteX9-201" fmla="*/ 1438979 w 1527494"/>
                  <a:gd name="connsiteY9-202" fmla="*/ 1130039 h 1347679"/>
                  <a:gd name="connsiteX10-203" fmla="*/ 1409475 w 1527494"/>
                  <a:gd name="connsiteY10-204" fmla="*/ 1159543 h 1347679"/>
                  <a:gd name="connsiteX11-205" fmla="*/ 1409475 w 1527494"/>
                  <a:gd name="connsiteY11-206" fmla="*/ 1206371 h 1347679"/>
                  <a:gd name="connsiteX12-207" fmla="*/ 1409475 w 1527494"/>
                  <a:gd name="connsiteY12-208" fmla="*/ 1318174 h 1347679"/>
                  <a:gd name="connsiteX13-209" fmla="*/ 1379970 w 1527494"/>
                  <a:gd name="connsiteY13-210" fmla="*/ 1347679 h 1347679"/>
                  <a:gd name="connsiteX14-211" fmla="*/ 1350465 w 1527494"/>
                  <a:gd name="connsiteY14-212" fmla="*/ 1318174 h 1347679"/>
                  <a:gd name="connsiteX15-213" fmla="*/ 1350465 w 1527494"/>
                  <a:gd name="connsiteY15-214" fmla="*/ 1206371 h 1347679"/>
                  <a:gd name="connsiteX16-215" fmla="*/ 1350112 w 1527494"/>
                  <a:gd name="connsiteY16-216" fmla="*/ 1206371 h 1347679"/>
                  <a:gd name="connsiteX17-217" fmla="*/ 1348146 w 1527494"/>
                  <a:gd name="connsiteY17-218" fmla="*/ 1196633 h 1347679"/>
                  <a:gd name="connsiteX18-219" fmla="*/ 1320960 w 1527494"/>
                  <a:gd name="connsiteY18-220" fmla="*/ 1178613 h 1347679"/>
                  <a:gd name="connsiteX19-221" fmla="*/ 1293774 w 1527494"/>
                  <a:gd name="connsiteY19-222" fmla="*/ 1196633 h 1347679"/>
                  <a:gd name="connsiteX20-223" fmla="*/ 1291808 w 1527494"/>
                  <a:gd name="connsiteY20-224" fmla="*/ 1206371 h 1347679"/>
                  <a:gd name="connsiteX21-225" fmla="*/ 1291455 w 1527494"/>
                  <a:gd name="connsiteY21-226" fmla="*/ 1206371 h 1347679"/>
                  <a:gd name="connsiteX22-227" fmla="*/ 1291455 w 1527494"/>
                  <a:gd name="connsiteY22-228" fmla="*/ 1232065 h 1347679"/>
                  <a:gd name="connsiteX23-229" fmla="*/ 1261950 w 1527494"/>
                  <a:gd name="connsiteY23-230" fmla="*/ 1261569 h 1347679"/>
                  <a:gd name="connsiteX24-231" fmla="*/ 1232445 w 1527494"/>
                  <a:gd name="connsiteY24-232" fmla="*/ 1232065 h 1347679"/>
                  <a:gd name="connsiteX25-233" fmla="*/ 1232445 w 1527494"/>
                  <a:gd name="connsiteY25-234" fmla="*/ 1206371 h 1347679"/>
                  <a:gd name="connsiteX26-235" fmla="*/ 1232445 w 1527494"/>
                  <a:gd name="connsiteY26-236" fmla="*/ 1102703 h 1347679"/>
                  <a:gd name="connsiteX27-237" fmla="*/ 1202940 w 1527494"/>
                  <a:gd name="connsiteY27-238" fmla="*/ 1073198 h 1347679"/>
                  <a:gd name="connsiteX28-239" fmla="*/ 1173435 w 1527494"/>
                  <a:gd name="connsiteY28-240" fmla="*/ 1102703 h 1347679"/>
                  <a:gd name="connsiteX29-241" fmla="*/ 1173435 w 1527494"/>
                  <a:gd name="connsiteY29-242" fmla="*/ 1206371 h 1347679"/>
                  <a:gd name="connsiteX30-243" fmla="*/ 1173435 w 1527494"/>
                  <a:gd name="connsiteY30-244" fmla="*/ 1254144 h 1347679"/>
                  <a:gd name="connsiteX31-245" fmla="*/ 1143930 w 1527494"/>
                  <a:gd name="connsiteY31-246" fmla="*/ 1283648 h 1347679"/>
                  <a:gd name="connsiteX32-247" fmla="*/ 1114425 w 1527494"/>
                  <a:gd name="connsiteY32-248" fmla="*/ 1254144 h 1347679"/>
                  <a:gd name="connsiteX33-249" fmla="*/ 1114425 w 1527494"/>
                  <a:gd name="connsiteY33-250" fmla="*/ 1206371 h 1347679"/>
                  <a:gd name="connsiteX34-251" fmla="*/ 1114425 w 1527494"/>
                  <a:gd name="connsiteY34-252" fmla="*/ 1055770 h 1347679"/>
                  <a:gd name="connsiteX35-253" fmla="*/ 1114425 w 1527494"/>
                  <a:gd name="connsiteY35-254" fmla="*/ 1009863 h 1347679"/>
                  <a:gd name="connsiteX36-255" fmla="*/ 757200 w 1527494"/>
                  <a:gd name="connsiteY36-256" fmla="*/ 0 h 1347679"/>
                  <a:gd name="connsiteX37-257" fmla="*/ 1168907 w 1527494"/>
                  <a:gd name="connsiteY37-258" fmla="*/ 117206 h 1347679"/>
                  <a:gd name="connsiteX38-259" fmla="*/ 1435961 w 1527494"/>
                  <a:gd name="connsiteY38-260" fmla="*/ 475503 h 1347679"/>
                  <a:gd name="connsiteX39-261" fmla="*/ 1524283 w 1527494"/>
                  <a:gd name="connsiteY39-262" fmla="*/ 943543 h 1347679"/>
                  <a:gd name="connsiteX40-263" fmla="*/ 1526204 w 1527494"/>
                  <a:gd name="connsiteY40-264" fmla="*/ 1009862 h 1347679"/>
                  <a:gd name="connsiteX41-265" fmla="*/ 1111421 w 1527494"/>
                  <a:gd name="connsiteY41-266" fmla="*/ 1009862 h 1347679"/>
                  <a:gd name="connsiteX42-267" fmla="*/ 1108695 w 1527494"/>
                  <a:gd name="connsiteY42-268" fmla="*/ 952862 h 1347679"/>
                  <a:gd name="connsiteX43-269" fmla="*/ 1017785 w 1527494"/>
                  <a:gd name="connsiteY43-270" fmla="*/ 557845 h 1347679"/>
                  <a:gd name="connsiteX44-271" fmla="*/ 766843 w 1527494"/>
                  <a:gd name="connsiteY44-272" fmla="*/ 394645 h 1347679"/>
                  <a:gd name="connsiteX45-273" fmla="*/ 580288 w 1527494"/>
                  <a:gd name="connsiteY45-274" fmla="*/ 462150 h 1347679"/>
                  <a:gd name="connsiteX46-275" fmla="*/ 455930 w 1527494"/>
                  <a:gd name="connsiteY46-276" fmla="*/ 694339 h 1347679"/>
                  <a:gd name="connsiteX47-277" fmla="*/ 423730 w 1527494"/>
                  <a:gd name="connsiteY47-278" fmla="*/ 897225 h 1347679"/>
                  <a:gd name="connsiteX48-279" fmla="*/ 416761 w 1527494"/>
                  <a:gd name="connsiteY48-280" fmla="*/ 1009862 h 1347679"/>
                  <a:gd name="connsiteX49-281" fmla="*/ 413069 w 1527494"/>
                  <a:gd name="connsiteY49-282" fmla="*/ 1009863 h 1347679"/>
                  <a:gd name="connsiteX50-283" fmla="*/ 413069 w 1527494"/>
                  <a:gd name="connsiteY50-284" fmla="*/ 1055770 h 1347679"/>
                  <a:gd name="connsiteX51-285" fmla="*/ 413069 w 1527494"/>
                  <a:gd name="connsiteY51-286" fmla="*/ 1206371 h 1347679"/>
                  <a:gd name="connsiteX52-287" fmla="*/ 413069 w 1527494"/>
                  <a:gd name="connsiteY52-288" fmla="*/ 1280640 h 1347679"/>
                  <a:gd name="connsiteX53-289" fmla="*/ 383564 w 1527494"/>
                  <a:gd name="connsiteY53-290" fmla="*/ 1310145 h 1347679"/>
                  <a:gd name="connsiteX54-291" fmla="*/ 354059 w 1527494"/>
                  <a:gd name="connsiteY54-292" fmla="*/ 1280640 h 1347679"/>
                  <a:gd name="connsiteX55-293" fmla="*/ 354059 w 1527494"/>
                  <a:gd name="connsiteY55-294" fmla="*/ 1206371 h 1347679"/>
                  <a:gd name="connsiteX56-295" fmla="*/ 354059 w 1527494"/>
                  <a:gd name="connsiteY56-296" fmla="*/ 1159543 h 1347679"/>
                  <a:gd name="connsiteX57-297" fmla="*/ 324554 w 1527494"/>
                  <a:gd name="connsiteY57-298" fmla="*/ 1130039 h 1347679"/>
                  <a:gd name="connsiteX58-299" fmla="*/ 295050 w 1527494"/>
                  <a:gd name="connsiteY58-300" fmla="*/ 1159543 h 1347679"/>
                  <a:gd name="connsiteX59-301" fmla="*/ 295050 w 1527494"/>
                  <a:gd name="connsiteY59-302" fmla="*/ 1206371 h 1347679"/>
                  <a:gd name="connsiteX60-303" fmla="*/ 295050 w 1527494"/>
                  <a:gd name="connsiteY60-304" fmla="*/ 1318174 h 1347679"/>
                  <a:gd name="connsiteX61-305" fmla="*/ 265545 w 1527494"/>
                  <a:gd name="connsiteY61-306" fmla="*/ 1347679 h 1347679"/>
                  <a:gd name="connsiteX62-307" fmla="*/ 236040 w 1527494"/>
                  <a:gd name="connsiteY62-308" fmla="*/ 1318174 h 1347679"/>
                  <a:gd name="connsiteX63-309" fmla="*/ 236040 w 1527494"/>
                  <a:gd name="connsiteY63-310" fmla="*/ 1206371 h 1347679"/>
                  <a:gd name="connsiteX64-311" fmla="*/ 235687 w 1527494"/>
                  <a:gd name="connsiteY64-312" fmla="*/ 1206371 h 1347679"/>
                  <a:gd name="connsiteX65-313" fmla="*/ 233721 w 1527494"/>
                  <a:gd name="connsiteY65-314" fmla="*/ 1196633 h 1347679"/>
                  <a:gd name="connsiteX66-315" fmla="*/ 206535 w 1527494"/>
                  <a:gd name="connsiteY66-316" fmla="*/ 1178613 h 1347679"/>
                  <a:gd name="connsiteX67-317" fmla="*/ 179349 w 1527494"/>
                  <a:gd name="connsiteY67-318" fmla="*/ 1196633 h 1347679"/>
                  <a:gd name="connsiteX68-319" fmla="*/ 177383 w 1527494"/>
                  <a:gd name="connsiteY68-320" fmla="*/ 1206371 h 1347679"/>
                  <a:gd name="connsiteX69-321" fmla="*/ 177030 w 1527494"/>
                  <a:gd name="connsiteY69-322" fmla="*/ 1206371 h 1347679"/>
                  <a:gd name="connsiteX70-323" fmla="*/ 177030 w 1527494"/>
                  <a:gd name="connsiteY70-324" fmla="*/ 1232065 h 1347679"/>
                  <a:gd name="connsiteX71-325" fmla="*/ 147525 w 1527494"/>
                  <a:gd name="connsiteY71-326" fmla="*/ 1261569 h 1347679"/>
                  <a:gd name="connsiteX72-327" fmla="*/ 118020 w 1527494"/>
                  <a:gd name="connsiteY72-328" fmla="*/ 1232065 h 1347679"/>
                  <a:gd name="connsiteX73-329" fmla="*/ 118020 w 1527494"/>
                  <a:gd name="connsiteY73-330" fmla="*/ 1206371 h 1347679"/>
                  <a:gd name="connsiteX74-331" fmla="*/ 118020 w 1527494"/>
                  <a:gd name="connsiteY74-332" fmla="*/ 1102703 h 1347679"/>
                  <a:gd name="connsiteX75-333" fmla="*/ 88515 w 1527494"/>
                  <a:gd name="connsiteY75-334" fmla="*/ 1073198 h 1347679"/>
                  <a:gd name="connsiteX76-335" fmla="*/ 59010 w 1527494"/>
                  <a:gd name="connsiteY76-336" fmla="*/ 1102703 h 1347679"/>
                  <a:gd name="connsiteX77-337" fmla="*/ 59010 w 1527494"/>
                  <a:gd name="connsiteY77-338" fmla="*/ 1206371 h 1347679"/>
                  <a:gd name="connsiteX78-339" fmla="*/ 59010 w 1527494"/>
                  <a:gd name="connsiteY78-340" fmla="*/ 1254144 h 1347679"/>
                  <a:gd name="connsiteX79-341" fmla="*/ 29505 w 1527494"/>
                  <a:gd name="connsiteY79-342" fmla="*/ 1283648 h 1347679"/>
                  <a:gd name="connsiteX80-343" fmla="*/ 0 w 1527494"/>
                  <a:gd name="connsiteY80-344" fmla="*/ 1254144 h 1347679"/>
                  <a:gd name="connsiteX81-345" fmla="*/ 0 w 1527494"/>
                  <a:gd name="connsiteY81-346" fmla="*/ 1206371 h 1347679"/>
                  <a:gd name="connsiteX82-347" fmla="*/ 0 w 1527494"/>
                  <a:gd name="connsiteY82-348" fmla="*/ 1055770 h 1347679"/>
                  <a:gd name="connsiteX83-349" fmla="*/ 0 w 1527494"/>
                  <a:gd name="connsiteY83-350" fmla="*/ 1009863 h 1347679"/>
                  <a:gd name="connsiteX84-351" fmla="*/ 198759 w 1527494"/>
                  <a:gd name="connsiteY84-352" fmla="*/ 1009863 h 1347679"/>
                  <a:gd name="connsiteX85-353" fmla="*/ 198759 w 1527494"/>
                  <a:gd name="connsiteY85-354" fmla="*/ 1009862 h 1347679"/>
                  <a:gd name="connsiteX86-355" fmla="*/ 1299 w 1527494"/>
                  <a:gd name="connsiteY86-356" fmla="*/ 1009862 h 1347679"/>
                  <a:gd name="connsiteX87-357" fmla="*/ 9172 w 1527494"/>
                  <a:gd name="connsiteY87-358" fmla="*/ 887860 h 1347679"/>
                  <a:gd name="connsiteX88-359" fmla="*/ 183035 w 1527494"/>
                  <a:gd name="connsiteY88-360" fmla="*/ 296726 h 1347679"/>
                  <a:gd name="connsiteX89-361" fmla="*/ 757200 w 1527494"/>
                  <a:gd name="connsiteY89-362" fmla="*/ 0 h 1347679"/>
                  <a:gd name="connsiteX0-363" fmla="*/ 1114425 w 1527494"/>
                  <a:gd name="connsiteY0-364" fmla="*/ 1009863 h 1347679"/>
                  <a:gd name="connsiteX1-365" fmla="*/ 1527494 w 1527494"/>
                  <a:gd name="connsiteY1-366" fmla="*/ 1009863 h 1347679"/>
                  <a:gd name="connsiteX2-367" fmla="*/ 1527494 w 1527494"/>
                  <a:gd name="connsiteY2-368" fmla="*/ 1055770 h 1347679"/>
                  <a:gd name="connsiteX3-369" fmla="*/ 1527494 w 1527494"/>
                  <a:gd name="connsiteY3-370" fmla="*/ 1206371 h 1347679"/>
                  <a:gd name="connsiteX4-371" fmla="*/ 1527494 w 1527494"/>
                  <a:gd name="connsiteY4-372" fmla="*/ 1280640 h 1347679"/>
                  <a:gd name="connsiteX5-373" fmla="*/ 1497989 w 1527494"/>
                  <a:gd name="connsiteY5-374" fmla="*/ 1310145 h 1347679"/>
                  <a:gd name="connsiteX6-375" fmla="*/ 1468484 w 1527494"/>
                  <a:gd name="connsiteY6-376" fmla="*/ 1280640 h 1347679"/>
                  <a:gd name="connsiteX7-377" fmla="*/ 1468484 w 1527494"/>
                  <a:gd name="connsiteY7-378" fmla="*/ 1206371 h 1347679"/>
                  <a:gd name="connsiteX8-379" fmla="*/ 1468484 w 1527494"/>
                  <a:gd name="connsiteY8-380" fmla="*/ 1159543 h 1347679"/>
                  <a:gd name="connsiteX9-381" fmla="*/ 1438979 w 1527494"/>
                  <a:gd name="connsiteY9-382" fmla="*/ 1130039 h 1347679"/>
                  <a:gd name="connsiteX10-383" fmla="*/ 1409475 w 1527494"/>
                  <a:gd name="connsiteY10-384" fmla="*/ 1159543 h 1347679"/>
                  <a:gd name="connsiteX11-385" fmla="*/ 1409475 w 1527494"/>
                  <a:gd name="connsiteY11-386" fmla="*/ 1206371 h 1347679"/>
                  <a:gd name="connsiteX12-387" fmla="*/ 1409475 w 1527494"/>
                  <a:gd name="connsiteY12-388" fmla="*/ 1318174 h 1347679"/>
                  <a:gd name="connsiteX13-389" fmla="*/ 1379970 w 1527494"/>
                  <a:gd name="connsiteY13-390" fmla="*/ 1347679 h 1347679"/>
                  <a:gd name="connsiteX14-391" fmla="*/ 1350465 w 1527494"/>
                  <a:gd name="connsiteY14-392" fmla="*/ 1318174 h 1347679"/>
                  <a:gd name="connsiteX15-393" fmla="*/ 1350465 w 1527494"/>
                  <a:gd name="connsiteY15-394" fmla="*/ 1206371 h 1347679"/>
                  <a:gd name="connsiteX16-395" fmla="*/ 1350112 w 1527494"/>
                  <a:gd name="connsiteY16-396" fmla="*/ 1206371 h 1347679"/>
                  <a:gd name="connsiteX17-397" fmla="*/ 1348146 w 1527494"/>
                  <a:gd name="connsiteY17-398" fmla="*/ 1196633 h 1347679"/>
                  <a:gd name="connsiteX18-399" fmla="*/ 1320960 w 1527494"/>
                  <a:gd name="connsiteY18-400" fmla="*/ 1178613 h 1347679"/>
                  <a:gd name="connsiteX19-401" fmla="*/ 1293774 w 1527494"/>
                  <a:gd name="connsiteY19-402" fmla="*/ 1196633 h 1347679"/>
                  <a:gd name="connsiteX20-403" fmla="*/ 1291808 w 1527494"/>
                  <a:gd name="connsiteY20-404" fmla="*/ 1206371 h 1347679"/>
                  <a:gd name="connsiteX21-405" fmla="*/ 1291455 w 1527494"/>
                  <a:gd name="connsiteY21-406" fmla="*/ 1206371 h 1347679"/>
                  <a:gd name="connsiteX22-407" fmla="*/ 1291455 w 1527494"/>
                  <a:gd name="connsiteY22-408" fmla="*/ 1232065 h 1347679"/>
                  <a:gd name="connsiteX23-409" fmla="*/ 1261950 w 1527494"/>
                  <a:gd name="connsiteY23-410" fmla="*/ 1261569 h 1347679"/>
                  <a:gd name="connsiteX24-411" fmla="*/ 1232445 w 1527494"/>
                  <a:gd name="connsiteY24-412" fmla="*/ 1232065 h 1347679"/>
                  <a:gd name="connsiteX25-413" fmla="*/ 1232445 w 1527494"/>
                  <a:gd name="connsiteY25-414" fmla="*/ 1206371 h 1347679"/>
                  <a:gd name="connsiteX26-415" fmla="*/ 1232445 w 1527494"/>
                  <a:gd name="connsiteY26-416" fmla="*/ 1102703 h 1347679"/>
                  <a:gd name="connsiteX27-417" fmla="*/ 1202940 w 1527494"/>
                  <a:gd name="connsiteY27-418" fmla="*/ 1073198 h 1347679"/>
                  <a:gd name="connsiteX28-419" fmla="*/ 1173435 w 1527494"/>
                  <a:gd name="connsiteY28-420" fmla="*/ 1102703 h 1347679"/>
                  <a:gd name="connsiteX29-421" fmla="*/ 1173435 w 1527494"/>
                  <a:gd name="connsiteY29-422" fmla="*/ 1206371 h 1347679"/>
                  <a:gd name="connsiteX30-423" fmla="*/ 1173435 w 1527494"/>
                  <a:gd name="connsiteY30-424" fmla="*/ 1254144 h 1347679"/>
                  <a:gd name="connsiteX31-425" fmla="*/ 1143930 w 1527494"/>
                  <a:gd name="connsiteY31-426" fmla="*/ 1283648 h 1347679"/>
                  <a:gd name="connsiteX32-427" fmla="*/ 1114425 w 1527494"/>
                  <a:gd name="connsiteY32-428" fmla="*/ 1254144 h 1347679"/>
                  <a:gd name="connsiteX33-429" fmla="*/ 1114425 w 1527494"/>
                  <a:gd name="connsiteY33-430" fmla="*/ 1206371 h 1347679"/>
                  <a:gd name="connsiteX34-431" fmla="*/ 1114425 w 1527494"/>
                  <a:gd name="connsiteY34-432" fmla="*/ 1055770 h 1347679"/>
                  <a:gd name="connsiteX35-433" fmla="*/ 1114425 w 1527494"/>
                  <a:gd name="connsiteY35-434" fmla="*/ 1009863 h 1347679"/>
                  <a:gd name="connsiteX36-435" fmla="*/ 757200 w 1527494"/>
                  <a:gd name="connsiteY36-436" fmla="*/ 0 h 1347679"/>
                  <a:gd name="connsiteX37-437" fmla="*/ 1168907 w 1527494"/>
                  <a:gd name="connsiteY37-438" fmla="*/ 117206 h 1347679"/>
                  <a:gd name="connsiteX38-439" fmla="*/ 1435961 w 1527494"/>
                  <a:gd name="connsiteY38-440" fmla="*/ 475503 h 1347679"/>
                  <a:gd name="connsiteX39-441" fmla="*/ 1524283 w 1527494"/>
                  <a:gd name="connsiteY39-442" fmla="*/ 943543 h 1347679"/>
                  <a:gd name="connsiteX40-443" fmla="*/ 1526204 w 1527494"/>
                  <a:gd name="connsiteY40-444" fmla="*/ 1009862 h 1347679"/>
                  <a:gd name="connsiteX41-445" fmla="*/ 1111421 w 1527494"/>
                  <a:gd name="connsiteY41-446" fmla="*/ 1009862 h 1347679"/>
                  <a:gd name="connsiteX42-447" fmla="*/ 1108695 w 1527494"/>
                  <a:gd name="connsiteY42-448" fmla="*/ 952862 h 1347679"/>
                  <a:gd name="connsiteX43-449" fmla="*/ 1017785 w 1527494"/>
                  <a:gd name="connsiteY43-450" fmla="*/ 557845 h 1347679"/>
                  <a:gd name="connsiteX44-451" fmla="*/ 766843 w 1527494"/>
                  <a:gd name="connsiteY44-452" fmla="*/ 394645 h 1347679"/>
                  <a:gd name="connsiteX45-453" fmla="*/ 580288 w 1527494"/>
                  <a:gd name="connsiteY45-454" fmla="*/ 462150 h 1347679"/>
                  <a:gd name="connsiteX46-455" fmla="*/ 455930 w 1527494"/>
                  <a:gd name="connsiteY46-456" fmla="*/ 694339 h 1347679"/>
                  <a:gd name="connsiteX47-457" fmla="*/ 423730 w 1527494"/>
                  <a:gd name="connsiteY47-458" fmla="*/ 897225 h 1347679"/>
                  <a:gd name="connsiteX48-459" fmla="*/ 416761 w 1527494"/>
                  <a:gd name="connsiteY48-460" fmla="*/ 1009862 h 1347679"/>
                  <a:gd name="connsiteX49-461" fmla="*/ 413069 w 1527494"/>
                  <a:gd name="connsiteY49-462" fmla="*/ 1055770 h 1347679"/>
                  <a:gd name="connsiteX50-463" fmla="*/ 413069 w 1527494"/>
                  <a:gd name="connsiteY50-464" fmla="*/ 1206371 h 1347679"/>
                  <a:gd name="connsiteX51-465" fmla="*/ 413069 w 1527494"/>
                  <a:gd name="connsiteY51-466" fmla="*/ 1280640 h 1347679"/>
                  <a:gd name="connsiteX52-467" fmla="*/ 383564 w 1527494"/>
                  <a:gd name="connsiteY52-468" fmla="*/ 1310145 h 1347679"/>
                  <a:gd name="connsiteX53-469" fmla="*/ 354059 w 1527494"/>
                  <a:gd name="connsiteY53-470" fmla="*/ 1280640 h 1347679"/>
                  <a:gd name="connsiteX54-471" fmla="*/ 354059 w 1527494"/>
                  <a:gd name="connsiteY54-472" fmla="*/ 1206371 h 1347679"/>
                  <a:gd name="connsiteX55-473" fmla="*/ 354059 w 1527494"/>
                  <a:gd name="connsiteY55-474" fmla="*/ 1159543 h 1347679"/>
                  <a:gd name="connsiteX56-475" fmla="*/ 324554 w 1527494"/>
                  <a:gd name="connsiteY56-476" fmla="*/ 1130039 h 1347679"/>
                  <a:gd name="connsiteX57-477" fmla="*/ 295050 w 1527494"/>
                  <a:gd name="connsiteY57-478" fmla="*/ 1159543 h 1347679"/>
                  <a:gd name="connsiteX58-479" fmla="*/ 295050 w 1527494"/>
                  <a:gd name="connsiteY58-480" fmla="*/ 1206371 h 1347679"/>
                  <a:gd name="connsiteX59-481" fmla="*/ 295050 w 1527494"/>
                  <a:gd name="connsiteY59-482" fmla="*/ 1318174 h 1347679"/>
                  <a:gd name="connsiteX60-483" fmla="*/ 265545 w 1527494"/>
                  <a:gd name="connsiteY60-484" fmla="*/ 1347679 h 1347679"/>
                  <a:gd name="connsiteX61-485" fmla="*/ 236040 w 1527494"/>
                  <a:gd name="connsiteY61-486" fmla="*/ 1318174 h 1347679"/>
                  <a:gd name="connsiteX62-487" fmla="*/ 236040 w 1527494"/>
                  <a:gd name="connsiteY62-488" fmla="*/ 1206371 h 1347679"/>
                  <a:gd name="connsiteX63-489" fmla="*/ 235687 w 1527494"/>
                  <a:gd name="connsiteY63-490" fmla="*/ 1206371 h 1347679"/>
                  <a:gd name="connsiteX64-491" fmla="*/ 233721 w 1527494"/>
                  <a:gd name="connsiteY64-492" fmla="*/ 1196633 h 1347679"/>
                  <a:gd name="connsiteX65-493" fmla="*/ 206535 w 1527494"/>
                  <a:gd name="connsiteY65-494" fmla="*/ 1178613 h 1347679"/>
                  <a:gd name="connsiteX66-495" fmla="*/ 179349 w 1527494"/>
                  <a:gd name="connsiteY66-496" fmla="*/ 1196633 h 1347679"/>
                  <a:gd name="connsiteX67-497" fmla="*/ 177383 w 1527494"/>
                  <a:gd name="connsiteY67-498" fmla="*/ 1206371 h 1347679"/>
                  <a:gd name="connsiteX68-499" fmla="*/ 177030 w 1527494"/>
                  <a:gd name="connsiteY68-500" fmla="*/ 1206371 h 1347679"/>
                  <a:gd name="connsiteX69-501" fmla="*/ 177030 w 1527494"/>
                  <a:gd name="connsiteY69-502" fmla="*/ 1232065 h 1347679"/>
                  <a:gd name="connsiteX70-503" fmla="*/ 147525 w 1527494"/>
                  <a:gd name="connsiteY70-504" fmla="*/ 1261569 h 1347679"/>
                  <a:gd name="connsiteX71-505" fmla="*/ 118020 w 1527494"/>
                  <a:gd name="connsiteY71-506" fmla="*/ 1232065 h 1347679"/>
                  <a:gd name="connsiteX72-507" fmla="*/ 118020 w 1527494"/>
                  <a:gd name="connsiteY72-508" fmla="*/ 1206371 h 1347679"/>
                  <a:gd name="connsiteX73-509" fmla="*/ 118020 w 1527494"/>
                  <a:gd name="connsiteY73-510" fmla="*/ 1102703 h 1347679"/>
                  <a:gd name="connsiteX74-511" fmla="*/ 88515 w 1527494"/>
                  <a:gd name="connsiteY74-512" fmla="*/ 1073198 h 1347679"/>
                  <a:gd name="connsiteX75-513" fmla="*/ 59010 w 1527494"/>
                  <a:gd name="connsiteY75-514" fmla="*/ 1102703 h 1347679"/>
                  <a:gd name="connsiteX76-515" fmla="*/ 59010 w 1527494"/>
                  <a:gd name="connsiteY76-516" fmla="*/ 1206371 h 1347679"/>
                  <a:gd name="connsiteX77-517" fmla="*/ 59010 w 1527494"/>
                  <a:gd name="connsiteY77-518" fmla="*/ 1254144 h 1347679"/>
                  <a:gd name="connsiteX78-519" fmla="*/ 29505 w 1527494"/>
                  <a:gd name="connsiteY78-520" fmla="*/ 1283648 h 1347679"/>
                  <a:gd name="connsiteX79-521" fmla="*/ 0 w 1527494"/>
                  <a:gd name="connsiteY79-522" fmla="*/ 1254144 h 1347679"/>
                  <a:gd name="connsiteX80-523" fmla="*/ 0 w 1527494"/>
                  <a:gd name="connsiteY80-524" fmla="*/ 1206371 h 1347679"/>
                  <a:gd name="connsiteX81-525" fmla="*/ 0 w 1527494"/>
                  <a:gd name="connsiteY81-526" fmla="*/ 1055770 h 1347679"/>
                  <a:gd name="connsiteX82-527" fmla="*/ 0 w 1527494"/>
                  <a:gd name="connsiteY82-528" fmla="*/ 1009863 h 1347679"/>
                  <a:gd name="connsiteX83-529" fmla="*/ 198759 w 1527494"/>
                  <a:gd name="connsiteY83-530" fmla="*/ 1009863 h 1347679"/>
                  <a:gd name="connsiteX84-531" fmla="*/ 198759 w 1527494"/>
                  <a:gd name="connsiteY84-532" fmla="*/ 1009862 h 1347679"/>
                  <a:gd name="connsiteX85-533" fmla="*/ 1299 w 1527494"/>
                  <a:gd name="connsiteY85-534" fmla="*/ 1009862 h 1347679"/>
                  <a:gd name="connsiteX86-535" fmla="*/ 9172 w 1527494"/>
                  <a:gd name="connsiteY86-536" fmla="*/ 887860 h 1347679"/>
                  <a:gd name="connsiteX87-537" fmla="*/ 183035 w 1527494"/>
                  <a:gd name="connsiteY87-538" fmla="*/ 296726 h 1347679"/>
                  <a:gd name="connsiteX88-539" fmla="*/ 757200 w 1527494"/>
                  <a:gd name="connsiteY88-540" fmla="*/ 0 h 1347679"/>
                  <a:gd name="connsiteX0-541" fmla="*/ 1114425 w 1527494"/>
                  <a:gd name="connsiteY0-542" fmla="*/ 1009863 h 1347679"/>
                  <a:gd name="connsiteX1-543" fmla="*/ 1527494 w 1527494"/>
                  <a:gd name="connsiteY1-544" fmla="*/ 1009863 h 1347679"/>
                  <a:gd name="connsiteX2-545" fmla="*/ 1527494 w 1527494"/>
                  <a:gd name="connsiteY2-546" fmla="*/ 1055770 h 1347679"/>
                  <a:gd name="connsiteX3-547" fmla="*/ 1527494 w 1527494"/>
                  <a:gd name="connsiteY3-548" fmla="*/ 1206371 h 1347679"/>
                  <a:gd name="connsiteX4-549" fmla="*/ 1527494 w 1527494"/>
                  <a:gd name="connsiteY4-550" fmla="*/ 1280640 h 1347679"/>
                  <a:gd name="connsiteX5-551" fmla="*/ 1497989 w 1527494"/>
                  <a:gd name="connsiteY5-552" fmla="*/ 1310145 h 1347679"/>
                  <a:gd name="connsiteX6-553" fmla="*/ 1468484 w 1527494"/>
                  <a:gd name="connsiteY6-554" fmla="*/ 1280640 h 1347679"/>
                  <a:gd name="connsiteX7-555" fmla="*/ 1468484 w 1527494"/>
                  <a:gd name="connsiteY7-556" fmla="*/ 1206371 h 1347679"/>
                  <a:gd name="connsiteX8-557" fmla="*/ 1468484 w 1527494"/>
                  <a:gd name="connsiteY8-558" fmla="*/ 1159543 h 1347679"/>
                  <a:gd name="connsiteX9-559" fmla="*/ 1438979 w 1527494"/>
                  <a:gd name="connsiteY9-560" fmla="*/ 1130039 h 1347679"/>
                  <a:gd name="connsiteX10-561" fmla="*/ 1409475 w 1527494"/>
                  <a:gd name="connsiteY10-562" fmla="*/ 1159543 h 1347679"/>
                  <a:gd name="connsiteX11-563" fmla="*/ 1409475 w 1527494"/>
                  <a:gd name="connsiteY11-564" fmla="*/ 1206371 h 1347679"/>
                  <a:gd name="connsiteX12-565" fmla="*/ 1409475 w 1527494"/>
                  <a:gd name="connsiteY12-566" fmla="*/ 1318174 h 1347679"/>
                  <a:gd name="connsiteX13-567" fmla="*/ 1379970 w 1527494"/>
                  <a:gd name="connsiteY13-568" fmla="*/ 1347679 h 1347679"/>
                  <a:gd name="connsiteX14-569" fmla="*/ 1350465 w 1527494"/>
                  <a:gd name="connsiteY14-570" fmla="*/ 1318174 h 1347679"/>
                  <a:gd name="connsiteX15-571" fmla="*/ 1350465 w 1527494"/>
                  <a:gd name="connsiteY15-572" fmla="*/ 1206371 h 1347679"/>
                  <a:gd name="connsiteX16-573" fmla="*/ 1350112 w 1527494"/>
                  <a:gd name="connsiteY16-574" fmla="*/ 1206371 h 1347679"/>
                  <a:gd name="connsiteX17-575" fmla="*/ 1348146 w 1527494"/>
                  <a:gd name="connsiteY17-576" fmla="*/ 1196633 h 1347679"/>
                  <a:gd name="connsiteX18-577" fmla="*/ 1320960 w 1527494"/>
                  <a:gd name="connsiteY18-578" fmla="*/ 1178613 h 1347679"/>
                  <a:gd name="connsiteX19-579" fmla="*/ 1293774 w 1527494"/>
                  <a:gd name="connsiteY19-580" fmla="*/ 1196633 h 1347679"/>
                  <a:gd name="connsiteX20-581" fmla="*/ 1291808 w 1527494"/>
                  <a:gd name="connsiteY20-582" fmla="*/ 1206371 h 1347679"/>
                  <a:gd name="connsiteX21-583" fmla="*/ 1291455 w 1527494"/>
                  <a:gd name="connsiteY21-584" fmla="*/ 1206371 h 1347679"/>
                  <a:gd name="connsiteX22-585" fmla="*/ 1291455 w 1527494"/>
                  <a:gd name="connsiteY22-586" fmla="*/ 1232065 h 1347679"/>
                  <a:gd name="connsiteX23-587" fmla="*/ 1261950 w 1527494"/>
                  <a:gd name="connsiteY23-588" fmla="*/ 1261569 h 1347679"/>
                  <a:gd name="connsiteX24-589" fmla="*/ 1232445 w 1527494"/>
                  <a:gd name="connsiteY24-590" fmla="*/ 1232065 h 1347679"/>
                  <a:gd name="connsiteX25-591" fmla="*/ 1232445 w 1527494"/>
                  <a:gd name="connsiteY25-592" fmla="*/ 1206371 h 1347679"/>
                  <a:gd name="connsiteX26-593" fmla="*/ 1232445 w 1527494"/>
                  <a:gd name="connsiteY26-594" fmla="*/ 1102703 h 1347679"/>
                  <a:gd name="connsiteX27-595" fmla="*/ 1202940 w 1527494"/>
                  <a:gd name="connsiteY27-596" fmla="*/ 1073198 h 1347679"/>
                  <a:gd name="connsiteX28-597" fmla="*/ 1173435 w 1527494"/>
                  <a:gd name="connsiteY28-598" fmla="*/ 1102703 h 1347679"/>
                  <a:gd name="connsiteX29-599" fmla="*/ 1173435 w 1527494"/>
                  <a:gd name="connsiteY29-600" fmla="*/ 1206371 h 1347679"/>
                  <a:gd name="connsiteX30-601" fmla="*/ 1173435 w 1527494"/>
                  <a:gd name="connsiteY30-602" fmla="*/ 1254144 h 1347679"/>
                  <a:gd name="connsiteX31-603" fmla="*/ 1143930 w 1527494"/>
                  <a:gd name="connsiteY31-604" fmla="*/ 1283648 h 1347679"/>
                  <a:gd name="connsiteX32-605" fmla="*/ 1114425 w 1527494"/>
                  <a:gd name="connsiteY32-606" fmla="*/ 1254144 h 1347679"/>
                  <a:gd name="connsiteX33-607" fmla="*/ 1114425 w 1527494"/>
                  <a:gd name="connsiteY33-608" fmla="*/ 1206371 h 1347679"/>
                  <a:gd name="connsiteX34-609" fmla="*/ 1114425 w 1527494"/>
                  <a:gd name="connsiteY34-610" fmla="*/ 1055770 h 1347679"/>
                  <a:gd name="connsiteX35-611" fmla="*/ 1114425 w 1527494"/>
                  <a:gd name="connsiteY35-612" fmla="*/ 1009863 h 1347679"/>
                  <a:gd name="connsiteX36-613" fmla="*/ 757200 w 1527494"/>
                  <a:gd name="connsiteY36-614" fmla="*/ 0 h 1347679"/>
                  <a:gd name="connsiteX37-615" fmla="*/ 1168907 w 1527494"/>
                  <a:gd name="connsiteY37-616" fmla="*/ 117206 h 1347679"/>
                  <a:gd name="connsiteX38-617" fmla="*/ 1435961 w 1527494"/>
                  <a:gd name="connsiteY38-618" fmla="*/ 475503 h 1347679"/>
                  <a:gd name="connsiteX39-619" fmla="*/ 1524283 w 1527494"/>
                  <a:gd name="connsiteY39-620" fmla="*/ 943543 h 1347679"/>
                  <a:gd name="connsiteX40-621" fmla="*/ 1526204 w 1527494"/>
                  <a:gd name="connsiteY40-622" fmla="*/ 1009862 h 1347679"/>
                  <a:gd name="connsiteX41-623" fmla="*/ 1111421 w 1527494"/>
                  <a:gd name="connsiteY41-624" fmla="*/ 1009862 h 1347679"/>
                  <a:gd name="connsiteX42-625" fmla="*/ 1108695 w 1527494"/>
                  <a:gd name="connsiteY42-626" fmla="*/ 952862 h 1347679"/>
                  <a:gd name="connsiteX43-627" fmla="*/ 1017785 w 1527494"/>
                  <a:gd name="connsiteY43-628" fmla="*/ 557845 h 1347679"/>
                  <a:gd name="connsiteX44-629" fmla="*/ 766843 w 1527494"/>
                  <a:gd name="connsiteY44-630" fmla="*/ 394645 h 1347679"/>
                  <a:gd name="connsiteX45-631" fmla="*/ 580288 w 1527494"/>
                  <a:gd name="connsiteY45-632" fmla="*/ 462150 h 1347679"/>
                  <a:gd name="connsiteX46-633" fmla="*/ 455930 w 1527494"/>
                  <a:gd name="connsiteY46-634" fmla="*/ 694339 h 1347679"/>
                  <a:gd name="connsiteX47-635" fmla="*/ 423730 w 1527494"/>
                  <a:gd name="connsiteY47-636" fmla="*/ 897225 h 1347679"/>
                  <a:gd name="connsiteX48-637" fmla="*/ 416761 w 1527494"/>
                  <a:gd name="connsiteY48-638" fmla="*/ 1009862 h 1347679"/>
                  <a:gd name="connsiteX49-639" fmla="*/ 413069 w 1527494"/>
                  <a:gd name="connsiteY49-640" fmla="*/ 1055770 h 1347679"/>
                  <a:gd name="connsiteX50-641" fmla="*/ 413069 w 1527494"/>
                  <a:gd name="connsiteY50-642" fmla="*/ 1206371 h 1347679"/>
                  <a:gd name="connsiteX51-643" fmla="*/ 413069 w 1527494"/>
                  <a:gd name="connsiteY51-644" fmla="*/ 1280640 h 1347679"/>
                  <a:gd name="connsiteX52-645" fmla="*/ 383564 w 1527494"/>
                  <a:gd name="connsiteY52-646" fmla="*/ 1310145 h 1347679"/>
                  <a:gd name="connsiteX53-647" fmla="*/ 354059 w 1527494"/>
                  <a:gd name="connsiteY53-648" fmla="*/ 1280640 h 1347679"/>
                  <a:gd name="connsiteX54-649" fmla="*/ 354059 w 1527494"/>
                  <a:gd name="connsiteY54-650" fmla="*/ 1206371 h 1347679"/>
                  <a:gd name="connsiteX55-651" fmla="*/ 354059 w 1527494"/>
                  <a:gd name="connsiteY55-652" fmla="*/ 1159543 h 1347679"/>
                  <a:gd name="connsiteX56-653" fmla="*/ 324554 w 1527494"/>
                  <a:gd name="connsiteY56-654" fmla="*/ 1130039 h 1347679"/>
                  <a:gd name="connsiteX57-655" fmla="*/ 295050 w 1527494"/>
                  <a:gd name="connsiteY57-656" fmla="*/ 1159543 h 1347679"/>
                  <a:gd name="connsiteX58-657" fmla="*/ 295050 w 1527494"/>
                  <a:gd name="connsiteY58-658" fmla="*/ 1206371 h 1347679"/>
                  <a:gd name="connsiteX59-659" fmla="*/ 295050 w 1527494"/>
                  <a:gd name="connsiteY59-660" fmla="*/ 1318174 h 1347679"/>
                  <a:gd name="connsiteX60-661" fmla="*/ 265545 w 1527494"/>
                  <a:gd name="connsiteY60-662" fmla="*/ 1347679 h 1347679"/>
                  <a:gd name="connsiteX61-663" fmla="*/ 236040 w 1527494"/>
                  <a:gd name="connsiteY61-664" fmla="*/ 1318174 h 1347679"/>
                  <a:gd name="connsiteX62-665" fmla="*/ 236040 w 1527494"/>
                  <a:gd name="connsiteY62-666" fmla="*/ 1206371 h 1347679"/>
                  <a:gd name="connsiteX63-667" fmla="*/ 235687 w 1527494"/>
                  <a:gd name="connsiteY63-668" fmla="*/ 1206371 h 1347679"/>
                  <a:gd name="connsiteX64-669" fmla="*/ 233721 w 1527494"/>
                  <a:gd name="connsiteY64-670" fmla="*/ 1196633 h 1347679"/>
                  <a:gd name="connsiteX65-671" fmla="*/ 206535 w 1527494"/>
                  <a:gd name="connsiteY65-672" fmla="*/ 1178613 h 1347679"/>
                  <a:gd name="connsiteX66-673" fmla="*/ 179349 w 1527494"/>
                  <a:gd name="connsiteY66-674" fmla="*/ 1196633 h 1347679"/>
                  <a:gd name="connsiteX67-675" fmla="*/ 177383 w 1527494"/>
                  <a:gd name="connsiteY67-676" fmla="*/ 1206371 h 1347679"/>
                  <a:gd name="connsiteX68-677" fmla="*/ 177030 w 1527494"/>
                  <a:gd name="connsiteY68-678" fmla="*/ 1206371 h 1347679"/>
                  <a:gd name="connsiteX69-679" fmla="*/ 177030 w 1527494"/>
                  <a:gd name="connsiteY69-680" fmla="*/ 1232065 h 1347679"/>
                  <a:gd name="connsiteX70-681" fmla="*/ 147525 w 1527494"/>
                  <a:gd name="connsiteY70-682" fmla="*/ 1261569 h 1347679"/>
                  <a:gd name="connsiteX71-683" fmla="*/ 118020 w 1527494"/>
                  <a:gd name="connsiteY71-684" fmla="*/ 1232065 h 1347679"/>
                  <a:gd name="connsiteX72-685" fmla="*/ 118020 w 1527494"/>
                  <a:gd name="connsiteY72-686" fmla="*/ 1206371 h 1347679"/>
                  <a:gd name="connsiteX73-687" fmla="*/ 118020 w 1527494"/>
                  <a:gd name="connsiteY73-688" fmla="*/ 1102703 h 1347679"/>
                  <a:gd name="connsiteX74-689" fmla="*/ 88515 w 1527494"/>
                  <a:gd name="connsiteY74-690" fmla="*/ 1073198 h 1347679"/>
                  <a:gd name="connsiteX75-691" fmla="*/ 59010 w 1527494"/>
                  <a:gd name="connsiteY75-692" fmla="*/ 1102703 h 1347679"/>
                  <a:gd name="connsiteX76-693" fmla="*/ 59010 w 1527494"/>
                  <a:gd name="connsiteY76-694" fmla="*/ 1206371 h 1347679"/>
                  <a:gd name="connsiteX77-695" fmla="*/ 59010 w 1527494"/>
                  <a:gd name="connsiteY77-696" fmla="*/ 1254144 h 1347679"/>
                  <a:gd name="connsiteX78-697" fmla="*/ 29505 w 1527494"/>
                  <a:gd name="connsiteY78-698" fmla="*/ 1283648 h 1347679"/>
                  <a:gd name="connsiteX79-699" fmla="*/ 0 w 1527494"/>
                  <a:gd name="connsiteY79-700" fmla="*/ 1254144 h 1347679"/>
                  <a:gd name="connsiteX80-701" fmla="*/ 0 w 1527494"/>
                  <a:gd name="connsiteY80-702" fmla="*/ 1206371 h 1347679"/>
                  <a:gd name="connsiteX81-703" fmla="*/ 0 w 1527494"/>
                  <a:gd name="connsiteY81-704" fmla="*/ 1009863 h 1347679"/>
                  <a:gd name="connsiteX82-705" fmla="*/ 198759 w 1527494"/>
                  <a:gd name="connsiteY82-706" fmla="*/ 1009863 h 1347679"/>
                  <a:gd name="connsiteX83-707" fmla="*/ 198759 w 1527494"/>
                  <a:gd name="connsiteY83-708" fmla="*/ 1009862 h 1347679"/>
                  <a:gd name="connsiteX84-709" fmla="*/ 1299 w 1527494"/>
                  <a:gd name="connsiteY84-710" fmla="*/ 1009862 h 1347679"/>
                  <a:gd name="connsiteX85-711" fmla="*/ 9172 w 1527494"/>
                  <a:gd name="connsiteY85-712" fmla="*/ 887860 h 1347679"/>
                  <a:gd name="connsiteX86-713" fmla="*/ 183035 w 1527494"/>
                  <a:gd name="connsiteY86-714" fmla="*/ 296726 h 1347679"/>
                  <a:gd name="connsiteX87-715" fmla="*/ 757200 w 1527494"/>
                  <a:gd name="connsiteY87-716" fmla="*/ 0 h 1347679"/>
                  <a:gd name="connsiteX0-717" fmla="*/ 1114425 w 1527494"/>
                  <a:gd name="connsiteY0-718" fmla="*/ 1009863 h 1347679"/>
                  <a:gd name="connsiteX1-719" fmla="*/ 1527494 w 1527494"/>
                  <a:gd name="connsiteY1-720" fmla="*/ 1009863 h 1347679"/>
                  <a:gd name="connsiteX2-721" fmla="*/ 1527494 w 1527494"/>
                  <a:gd name="connsiteY2-722" fmla="*/ 1055770 h 1347679"/>
                  <a:gd name="connsiteX3-723" fmla="*/ 1527494 w 1527494"/>
                  <a:gd name="connsiteY3-724" fmla="*/ 1206371 h 1347679"/>
                  <a:gd name="connsiteX4-725" fmla="*/ 1527494 w 1527494"/>
                  <a:gd name="connsiteY4-726" fmla="*/ 1280640 h 1347679"/>
                  <a:gd name="connsiteX5-727" fmla="*/ 1497989 w 1527494"/>
                  <a:gd name="connsiteY5-728" fmla="*/ 1310145 h 1347679"/>
                  <a:gd name="connsiteX6-729" fmla="*/ 1468484 w 1527494"/>
                  <a:gd name="connsiteY6-730" fmla="*/ 1280640 h 1347679"/>
                  <a:gd name="connsiteX7-731" fmla="*/ 1468484 w 1527494"/>
                  <a:gd name="connsiteY7-732" fmla="*/ 1206371 h 1347679"/>
                  <a:gd name="connsiteX8-733" fmla="*/ 1468484 w 1527494"/>
                  <a:gd name="connsiteY8-734" fmla="*/ 1159543 h 1347679"/>
                  <a:gd name="connsiteX9-735" fmla="*/ 1438979 w 1527494"/>
                  <a:gd name="connsiteY9-736" fmla="*/ 1130039 h 1347679"/>
                  <a:gd name="connsiteX10-737" fmla="*/ 1409475 w 1527494"/>
                  <a:gd name="connsiteY10-738" fmla="*/ 1159543 h 1347679"/>
                  <a:gd name="connsiteX11-739" fmla="*/ 1409475 w 1527494"/>
                  <a:gd name="connsiteY11-740" fmla="*/ 1206371 h 1347679"/>
                  <a:gd name="connsiteX12-741" fmla="*/ 1409475 w 1527494"/>
                  <a:gd name="connsiteY12-742" fmla="*/ 1318174 h 1347679"/>
                  <a:gd name="connsiteX13-743" fmla="*/ 1379970 w 1527494"/>
                  <a:gd name="connsiteY13-744" fmla="*/ 1347679 h 1347679"/>
                  <a:gd name="connsiteX14-745" fmla="*/ 1350465 w 1527494"/>
                  <a:gd name="connsiteY14-746" fmla="*/ 1318174 h 1347679"/>
                  <a:gd name="connsiteX15-747" fmla="*/ 1350465 w 1527494"/>
                  <a:gd name="connsiteY15-748" fmla="*/ 1206371 h 1347679"/>
                  <a:gd name="connsiteX16-749" fmla="*/ 1350112 w 1527494"/>
                  <a:gd name="connsiteY16-750" fmla="*/ 1206371 h 1347679"/>
                  <a:gd name="connsiteX17-751" fmla="*/ 1348146 w 1527494"/>
                  <a:gd name="connsiteY17-752" fmla="*/ 1196633 h 1347679"/>
                  <a:gd name="connsiteX18-753" fmla="*/ 1320960 w 1527494"/>
                  <a:gd name="connsiteY18-754" fmla="*/ 1178613 h 1347679"/>
                  <a:gd name="connsiteX19-755" fmla="*/ 1293774 w 1527494"/>
                  <a:gd name="connsiteY19-756" fmla="*/ 1196633 h 1347679"/>
                  <a:gd name="connsiteX20-757" fmla="*/ 1291808 w 1527494"/>
                  <a:gd name="connsiteY20-758" fmla="*/ 1206371 h 1347679"/>
                  <a:gd name="connsiteX21-759" fmla="*/ 1291455 w 1527494"/>
                  <a:gd name="connsiteY21-760" fmla="*/ 1206371 h 1347679"/>
                  <a:gd name="connsiteX22-761" fmla="*/ 1291455 w 1527494"/>
                  <a:gd name="connsiteY22-762" fmla="*/ 1232065 h 1347679"/>
                  <a:gd name="connsiteX23-763" fmla="*/ 1261950 w 1527494"/>
                  <a:gd name="connsiteY23-764" fmla="*/ 1261569 h 1347679"/>
                  <a:gd name="connsiteX24-765" fmla="*/ 1232445 w 1527494"/>
                  <a:gd name="connsiteY24-766" fmla="*/ 1232065 h 1347679"/>
                  <a:gd name="connsiteX25-767" fmla="*/ 1232445 w 1527494"/>
                  <a:gd name="connsiteY25-768" fmla="*/ 1206371 h 1347679"/>
                  <a:gd name="connsiteX26-769" fmla="*/ 1232445 w 1527494"/>
                  <a:gd name="connsiteY26-770" fmla="*/ 1102703 h 1347679"/>
                  <a:gd name="connsiteX27-771" fmla="*/ 1202940 w 1527494"/>
                  <a:gd name="connsiteY27-772" fmla="*/ 1073198 h 1347679"/>
                  <a:gd name="connsiteX28-773" fmla="*/ 1173435 w 1527494"/>
                  <a:gd name="connsiteY28-774" fmla="*/ 1102703 h 1347679"/>
                  <a:gd name="connsiteX29-775" fmla="*/ 1173435 w 1527494"/>
                  <a:gd name="connsiteY29-776" fmla="*/ 1206371 h 1347679"/>
                  <a:gd name="connsiteX30-777" fmla="*/ 1173435 w 1527494"/>
                  <a:gd name="connsiteY30-778" fmla="*/ 1254144 h 1347679"/>
                  <a:gd name="connsiteX31-779" fmla="*/ 1143930 w 1527494"/>
                  <a:gd name="connsiteY31-780" fmla="*/ 1283648 h 1347679"/>
                  <a:gd name="connsiteX32-781" fmla="*/ 1114425 w 1527494"/>
                  <a:gd name="connsiteY32-782" fmla="*/ 1254144 h 1347679"/>
                  <a:gd name="connsiteX33-783" fmla="*/ 1114425 w 1527494"/>
                  <a:gd name="connsiteY33-784" fmla="*/ 1206371 h 1347679"/>
                  <a:gd name="connsiteX34-785" fmla="*/ 1114425 w 1527494"/>
                  <a:gd name="connsiteY34-786" fmla="*/ 1055770 h 1347679"/>
                  <a:gd name="connsiteX35-787" fmla="*/ 1114425 w 1527494"/>
                  <a:gd name="connsiteY35-788" fmla="*/ 1009863 h 1347679"/>
                  <a:gd name="connsiteX36-789" fmla="*/ 757200 w 1527494"/>
                  <a:gd name="connsiteY36-790" fmla="*/ 0 h 1347679"/>
                  <a:gd name="connsiteX37-791" fmla="*/ 1168907 w 1527494"/>
                  <a:gd name="connsiteY37-792" fmla="*/ 117206 h 1347679"/>
                  <a:gd name="connsiteX38-793" fmla="*/ 1435961 w 1527494"/>
                  <a:gd name="connsiteY38-794" fmla="*/ 475503 h 1347679"/>
                  <a:gd name="connsiteX39-795" fmla="*/ 1524283 w 1527494"/>
                  <a:gd name="connsiteY39-796" fmla="*/ 943543 h 1347679"/>
                  <a:gd name="connsiteX40-797" fmla="*/ 1526204 w 1527494"/>
                  <a:gd name="connsiteY40-798" fmla="*/ 1009862 h 1347679"/>
                  <a:gd name="connsiteX41-799" fmla="*/ 1111421 w 1527494"/>
                  <a:gd name="connsiteY41-800" fmla="*/ 1009862 h 1347679"/>
                  <a:gd name="connsiteX42-801" fmla="*/ 1108695 w 1527494"/>
                  <a:gd name="connsiteY42-802" fmla="*/ 952862 h 1347679"/>
                  <a:gd name="connsiteX43-803" fmla="*/ 1017785 w 1527494"/>
                  <a:gd name="connsiteY43-804" fmla="*/ 557845 h 1347679"/>
                  <a:gd name="connsiteX44-805" fmla="*/ 766843 w 1527494"/>
                  <a:gd name="connsiteY44-806" fmla="*/ 394645 h 1347679"/>
                  <a:gd name="connsiteX45-807" fmla="*/ 580288 w 1527494"/>
                  <a:gd name="connsiteY45-808" fmla="*/ 462150 h 1347679"/>
                  <a:gd name="connsiteX46-809" fmla="*/ 455930 w 1527494"/>
                  <a:gd name="connsiteY46-810" fmla="*/ 694339 h 1347679"/>
                  <a:gd name="connsiteX47-811" fmla="*/ 423730 w 1527494"/>
                  <a:gd name="connsiteY47-812" fmla="*/ 897225 h 1347679"/>
                  <a:gd name="connsiteX48-813" fmla="*/ 416761 w 1527494"/>
                  <a:gd name="connsiteY48-814" fmla="*/ 1009862 h 1347679"/>
                  <a:gd name="connsiteX49-815" fmla="*/ 413069 w 1527494"/>
                  <a:gd name="connsiteY49-816" fmla="*/ 1055770 h 1347679"/>
                  <a:gd name="connsiteX50-817" fmla="*/ 413069 w 1527494"/>
                  <a:gd name="connsiteY50-818" fmla="*/ 1206371 h 1347679"/>
                  <a:gd name="connsiteX51-819" fmla="*/ 413069 w 1527494"/>
                  <a:gd name="connsiteY51-820" fmla="*/ 1280640 h 1347679"/>
                  <a:gd name="connsiteX52-821" fmla="*/ 383564 w 1527494"/>
                  <a:gd name="connsiteY52-822" fmla="*/ 1310145 h 1347679"/>
                  <a:gd name="connsiteX53-823" fmla="*/ 354059 w 1527494"/>
                  <a:gd name="connsiteY53-824" fmla="*/ 1280640 h 1347679"/>
                  <a:gd name="connsiteX54-825" fmla="*/ 354059 w 1527494"/>
                  <a:gd name="connsiteY54-826" fmla="*/ 1206371 h 1347679"/>
                  <a:gd name="connsiteX55-827" fmla="*/ 354059 w 1527494"/>
                  <a:gd name="connsiteY55-828" fmla="*/ 1159543 h 1347679"/>
                  <a:gd name="connsiteX56-829" fmla="*/ 324554 w 1527494"/>
                  <a:gd name="connsiteY56-830" fmla="*/ 1130039 h 1347679"/>
                  <a:gd name="connsiteX57-831" fmla="*/ 295050 w 1527494"/>
                  <a:gd name="connsiteY57-832" fmla="*/ 1159543 h 1347679"/>
                  <a:gd name="connsiteX58-833" fmla="*/ 295050 w 1527494"/>
                  <a:gd name="connsiteY58-834" fmla="*/ 1206371 h 1347679"/>
                  <a:gd name="connsiteX59-835" fmla="*/ 295050 w 1527494"/>
                  <a:gd name="connsiteY59-836" fmla="*/ 1318174 h 1347679"/>
                  <a:gd name="connsiteX60-837" fmla="*/ 265545 w 1527494"/>
                  <a:gd name="connsiteY60-838" fmla="*/ 1347679 h 1347679"/>
                  <a:gd name="connsiteX61-839" fmla="*/ 236040 w 1527494"/>
                  <a:gd name="connsiteY61-840" fmla="*/ 1318174 h 1347679"/>
                  <a:gd name="connsiteX62-841" fmla="*/ 236040 w 1527494"/>
                  <a:gd name="connsiteY62-842" fmla="*/ 1206371 h 1347679"/>
                  <a:gd name="connsiteX63-843" fmla="*/ 235687 w 1527494"/>
                  <a:gd name="connsiteY63-844" fmla="*/ 1206371 h 1347679"/>
                  <a:gd name="connsiteX64-845" fmla="*/ 233721 w 1527494"/>
                  <a:gd name="connsiteY64-846" fmla="*/ 1196633 h 1347679"/>
                  <a:gd name="connsiteX65-847" fmla="*/ 206535 w 1527494"/>
                  <a:gd name="connsiteY65-848" fmla="*/ 1178613 h 1347679"/>
                  <a:gd name="connsiteX66-849" fmla="*/ 179349 w 1527494"/>
                  <a:gd name="connsiteY66-850" fmla="*/ 1196633 h 1347679"/>
                  <a:gd name="connsiteX67-851" fmla="*/ 177383 w 1527494"/>
                  <a:gd name="connsiteY67-852" fmla="*/ 1206371 h 1347679"/>
                  <a:gd name="connsiteX68-853" fmla="*/ 177030 w 1527494"/>
                  <a:gd name="connsiteY68-854" fmla="*/ 1206371 h 1347679"/>
                  <a:gd name="connsiteX69-855" fmla="*/ 177030 w 1527494"/>
                  <a:gd name="connsiteY69-856" fmla="*/ 1232065 h 1347679"/>
                  <a:gd name="connsiteX70-857" fmla="*/ 147525 w 1527494"/>
                  <a:gd name="connsiteY70-858" fmla="*/ 1261569 h 1347679"/>
                  <a:gd name="connsiteX71-859" fmla="*/ 118020 w 1527494"/>
                  <a:gd name="connsiteY71-860" fmla="*/ 1232065 h 1347679"/>
                  <a:gd name="connsiteX72-861" fmla="*/ 118020 w 1527494"/>
                  <a:gd name="connsiteY72-862" fmla="*/ 1206371 h 1347679"/>
                  <a:gd name="connsiteX73-863" fmla="*/ 118020 w 1527494"/>
                  <a:gd name="connsiteY73-864" fmla="*/ 1102703 h 1347679"/>
                  <a:gd name="connsiteX74-865" fmla="*/ 88515 w 1527494"/>
                  <a:gd name="connsiteY74-866" fmla="*/ 1073198 h 1347679"/>
                  <a:gd name="connsiteX75-867" fmla="*/ 59010 w 1527494"/>
                  <a:gd name="connsiteY75-868" fmla="*/ 1102703 h 1347679"/>
                  <a:gd name="connsiteX76-869" fmla="*/ 59010 w 1527494"/>
                  <a:gd name="connsiteY76-870" fmla="*/ 1206371 h 1347679"/>
                  <a:gd name="connsiteX77-871" fmla="*/ 59010 w 1527494"/>
                  <a:gd name="connsiteY77-872" fmla="*/ 1254144 h 1347679"/>
                  <a:gd name="connsiteX78-873" fmla="*/ 29505 w 1527494"/>
                  <a:gd name="connsiteY78-874" fmla="*/ 1283648 h 1347679"/>
                  <a:gd name="connsiteX79-875" fmla="*/ 0 w 1527494"/>
                  <a:gd name="connsiteY79-876" fmla="*/ 1254144 h 1347679"/>
                  <a:gd name="connsiteX80-877" fmla="*/ 0 w 1527494"/>
                  <a:gd name="connsiteY80-878" fmla="*/ 1206371 h 1347679"/>
                  <a:gd name="connsiteX81-879" fmla="*/ 0 w 1527494"/>
                  <a:gd name="connsiteY81-880" fmla="*/ 1009863 h 1347679"/>
                  <a:gd name="connsiteX82-881" fmla="*/ 198759 w 1527494"/>
                  <a:gd name="connsiteY82-882" fmla="*/ 1009863 h 1347679"/>
                  <a:gd name="connsiteX83-883" fmla="*/ 1299 w 1527494"/>
                  <a:gd name="connsiteY83-884" fmla="*/ 1009862 h 1347679"/>
                  <a:gd name="connsiteX84-885" fmla="*/ 9172 w 1527494"/>
                  <a:gd name="connsiteY84-886" fmla="*/ 887860 h 1347679"/>
                  <a:gd name="connsiteX85-887" fmla="*/ 183035 w 1527494"/>
                  <a:gd name="connsiteY85-888" fmla="*/ 296726 h 1347679"/>
                  <a:gd name="connsiteX86-889" fmla="*/ 757200 w 1527494"/>
                  <a:gd name="connsiteY86-890" fmla="*/ 0 h 1347679"/>
                  <a:gd name="connsiteX0-891" fmla="*/ 1114425 w 1527494"/>
                  <a:gd name="connsiteY0-892" fmla="*/ 1009863 h 1347679"/>
                  <a:gd name="connsiteX1-893" fmla="*/ 1527494 w 1527494"/>
                  <a:gd name="connsiteY1-894" fmla="*/ 1009863 h 1347679"/>
                  <a:gd name="connsiteX2-895" fmla="*/ 1527494 w 1527494"/>
                  <a:gd name="connsiteY2-896" fmla="*/ 1055770 h 1347679"/>
                  <a:gd name="connsiteX3-897" fmla="*/ 1527494 w 1527494"/>
                  <a:gd name="connsiteY3-898" fmla="*/ 1206371 h 1347679"/>
                  <a:gd name="connsiteX4-899" fmla="*/ 1527494 w 1527494"/>
                  <a:gd name="connsiteY4-900" fmla="*/ 1280640 h 1347679"/>
                  <a:gd name="connsiteX5-901" fmla="*/ 1497989 w 1527494"/>
                  <a:gd name="connsiteY5-902" fmla="*/ 1310145 h 1347679"/>
                  <a:gd name="connsiteX6-903" fmla="*/ 1468484 w 1527494"/>
                  <a:gd name="connsiteY6-904" fmla="*/ 1280640 h 1347679"/>
                  <a:gd name="connsiteX7-905" fmla="*/ 1468484 w 1527494"/>
                  <a:gd name="connsiteY7-906" fmla="*/ 1206371 h 1347679"/>
                  <a:gd name="connsiteX8-907" fmla="*/ 1468484 w 1527494"/>
                  <a:gd name="connsiteY8-908" fmla="*/ 1159543 h 1347679"/>
                  <a:gd name="connsiteX9-909" fmla="*/ 1438979 w 1527494"/>
                  <a:gd name="connsiteY9-910" fmla="*/ 1130039 h 1347679"/>
                  <a:gd name="connsiteX10-911" fmla="*/ 1409475 w 1527494"/>
                  <a:gd name="connsiteY10-912" fmla="*/ 1159543 h 1347679"/>
                  <a:gd name="connsiteX11-913" fmla="*/ 1409475 w 1527494"/>
                  <a:gd name="connsiteY11-914" fmla="*/ 1206371 h 1347679"/>
                  <a:gd name="connsiteX12-915" fmla="*/ 1409475 w 1527494"/>
                  <a:gd name="connsiteY12-916" fmla="*/ 1318174 h 1347679"/>
                  <a:gd name="connsiteX13-917" fmla="*/ 1379970 w 1527494"/>
                  <a:gd name="connsiteY13-918" fmla="*/ 1347679 h 1347679"/>
                  <a:gd name="connsiteX14-919" fmla="*/ 1350465 w 1527494"/>
                  <a:gd name="connsiteY14-920" fmla="*/ 1318174 h 1347679"/>
                  <a:gd name="connsiteX15-921" fmla="*/ 1350465 w 1527494"/>
                  <a:gd name="connsiteY15-922" fmla="*/ 1206371 h 1347679"/>
                  <a:gd name="connsiteX16-923" fmla="*/ 1350112 w 1527494"/>
                  <a:gd name="connsiteY16-924" fmla="*/ 1206371 h 1347679"/>
                  <a:gd name="connsiteX17-925" fmla="*/ 1348146 w 1527494"/>
                  <a:gd name="connsiteY17-926" fmla="*/ 1196633 h 1347679"/>
                  <a:gd name="connsiteX18-927" fmla="*/ 1320960 w 1527494"/>
                  <a:gd name="connsiteY18-928" fmla="*/ 1178613 h 1347679"/>
                  <a:gd name="connsiteX19-929" fmla="*/ 1293774 w 1527494"/>
                  <a:gd name="connsiteY19-930" fmla="*/ 1196633 h 1347679"/>
                  <a:gd name="connsiteX20-931" fmla="*/ 1291808 w 1527494"/>
                  <a:gd name="connsiteY20-932" fmla="*/ 1206371 h 1347679"/>
                  <a:gd name="connsiteX21-933" fmla="*/ 1291455 w 1527494"/>
                  <a:gd name="connsiteY21-934" fmla="*/ 1206371 h 1347679"/>
                  <a:gd name="connsiteX22-935" fmla="*/ 1291455 w 1527494"/>
                  <a:gd name="connsiteY22-936" fmla="*/ 1232065 h 1347679"/>
                  <a:gd name="connsiteX23-937" fmla="*/ 1261950 w 1527494"/>
                  <a:gd name="connsiteY23-938" fmla="*/ 1261569 h 1347679"/>
                  <a:gd name="connsiteX24-939" fmla="*/ 1232445 w 1527494"/>
                  <a:gd name="connsiteY24-940" fmla="*/ 1232065 h 1347679"/>
                  <a:gd name="connsiteX25-941" fmla="*/ 1232445 w 1527494"/>
                  <a:gd name="connsiteY25-942" fmla="*/ 1206371 h 1347679"/>
                  <a:gd name="connsiteX26-943" fmla="*/ 1232445 w 1527494"/>
                  <a:gd name="connsiteY26-944" fmla="*/ 1102703 h 1347679"/>
                  <a:gd name="connsiteX27-945" fmla="*/ 1202940 w 1527494"/>
                  <a:gd name="connsiteY27-946" fmla="*/ 1073198 h 1347679"/>
                  <a:gd name="connsiteX28-947" fmla="*/ 1173435 w 1527494"/>
                  <a:gd name="connsiteY28-948" fmla="*/ 1102703 h 1347679"/>
                  <a:gd name="connsiteX29-949" fmla="*/ 1173435 w 1527494"/>
                  <a:gd name="connsiteY29-950" fmla="*/ 1206371 h 1347679"/>
                  <a:gd name="connsiteX30-951" fmla="*/ 1173435 w 1527494"/>
                  <a:gd name="connsiteY30-952" fmla="*/ 1254144 h 1347679"/>
                  <a:gd name="connsiteX31-953" fmla="*/ 1143930 w 1527494"/>
                  <a:gd name="connsiteY31-954" fmla="*/ 1283648 h 1347679"/>
                  <a:gd name="connsiteX32-955" fmla="*/ 1114425 w 1527494"/>
                  <a:gd name="connsiteY32-956" fmla="*/ 1254144 h 1347679"/>
                  <a:gd name="connsiteX33-957" fmla="*/ 1114425 w 1527494"/>
                  <a:gd name="connsiteY33-958" fmla="*/ 1206371 h 1347679"/>
                  <a:gd name="connsiteX34-959" fmla="*/ 1114425 w 1527494"/>
                  <a:gd name="connsiteY34-960" fmla="*/ 1055770 h 1347679"/>
                  <a:gd name="connsiteX35-961" fmla="*/ 1114425 w 1527494"/>
                  <a:gd name="connsiteY35-962" fmla="*/ 1009863 h 1347679"/>
                  <a:gd name="connsiteX36-963" fmla="*/ 757200 w 1527494"/>
                  <a:gd name="connsiteY36-964" fmla="*/ 0 h 1347679"/>
                  <a:gd name="connsiteX37-965" fmla="*/ 1168907 w 1527494"/>
                  <a:gd name="connsiteY37-966" fmla="*/ 117206 h 1347679"/>
                  <a:gd name="connsiteX38-967" fmla="*/ 1435961 w 1527494"/>
                  <a:gd name="connsiteY38-968" fmla="*/ 475503 h 1347679"/>
                  <a:gd name="connsiteX39-969" fmla="*/ 1524283 w 1527494"/>
                  <a:gd name="connsiteY39-970" fmla="*/ 943543 h 1347679"/>
                  <a:gd name="connsiteX40-971" fmla="*/ 1526204 w 1527494"/>
                  <a:gd name="connsiteY40-972" fmla="*/ 1009862 h 1347679"/>
                  <a:gd name="connsiteX41-973" fmla="*/ 1111421 w 1527494"/>
                  <a:gd name="connsiteY41-974" fmla="*/ 1009862 h 1347679"/>
                  <a:gd name="connsiteX42-975" fmla="*/ 1108695 w 1527494"/>
                  <a:gd name="connsiteY42-976" fmla="*/ 952862 h 1347679"/>
                  <a:gd name="connsiteX43-977" fmla="*/ 1017785 w 1527494"/>
                  <a:gd name="connsiteY43-978" fmla="*/ 557845 h 1347679"/>
                  <a:gd name="connsiteX44-979" fmla="*/ 766843 w 1527494"/>
                  <a:gd name="connsiteY44-980" fmla="*/ 394645 h 1347679"/>
                  <a:gd name="connsiteX45-981" fmla="*/ 580288 w 1527494"/>
                  <a:gd name="connsiteY45-982" fmla="*/ 462150 h 1347679"/>
                  <a:gd name="connsiteX46-983" fmla="*/ 455930 w 1527494"/>
                  <a:gd name="connsiteY46-984" fmla="*/ 694339 h 1347679"/>
                  <a:gd name="connsiteX47-985" fmla="*/ 423730 w 1527494"/>
                  <a:gd name="connsiteY47-986" fmla="*/ 897225 h 1347679"/>
                  <a:gd name="connsiteX48-987" fmla="*/ 416761 w 1527494"/>
                  <a:gd name="connsiteY48-988" fmla="*/ 1009862 h 1347679"/>
                  <a:gd name="connsiteX49-989" fmla="*/ 413069 w 1527494"/>
                  <a:gd name="connsiteY49-990" fmla="*/ 1055770 h 1347679"/>
                  <a:gd name="connsiteX50-991" fmla="*/ 413069 w 1527494"/>
                  <a:gd name="connsiteY50-992" fmla="*/ 1206371 h 1347679"/>
                  <a:gd name="connsiteX51-993" fmla="*/ 413069 w 1527494"/>
                  <a:gd name="connsiteY51-994" fmla="*/ 1280640 h 1347679"/>
                  <a:gd name="connsiteX52-995" fmla="*/ 383564 w 1527494"/>
                  <a:gd name="connsiteY52-996" fmla="*/ 1310145 h 1347679"/>
                  <a:gd name="connsiteX53-997" fmla="*/ 354059 w 1527494"/>
                  <a:gd name="connsiteY53-998" fmla="*/ 1280640 h 1347679"/>
                  <a:gd name="connsiteX54-999" fmla="*/ 354059 w 1527494"/>
                  <a:gd name="connsiteY54-1000" fmla="*/ 1206371 h 1347679"/>
                  <a:gd name="connsiteX55-1001" fmla="*/ 354059 w 1527494"/>
                  <a:gd name="connsiteY55-1002" fmla="*/ 1159543 h 1347679"/>
                  <a:gd name="connsiteX56-1003" fmla="*/ 324554 w 1527494"/>
                  <a:gd name="connsiteY56-1004" fmla="*/ 1130039 h 1347679"/>
                  <a:gd name="connsiteX57-1005" fmla="*/ 295050 w 1527494"/>
                  <a:gd name="connsiteY57-1006" fmla="*/ 1159543 h 1347679"/>
                  <a:gd name="connsiteX58-1007" fmla="*/ 295050 w 1527494"/>
                  <a:gd name="connsiteY58-1008" fmla="*/ 1206371 h 1347679"/>
                  <a:gd name="connsiteX59-1009" fmla="*/ 295050 w 1527494"/>
                  <a:gd name="connsiteY59-1010" fmla="*/ 1318174 h 1347679"/>
                  <a:gd name="connsiteX60-1011" fmla="*/ 265545 w 1527494"/>
                  <a:gd name="connsiteY60-1012" fmla="*/ 1347679 h 1347679"/>
                  <a:gd name="connsiteX61-1013" fmla="*/ 236040 w 1527494"/>
                  <a:gd name="connsiteY61-1014" fmla="*/ 1318174 h 1347679"/>
                  <a:gd name="connsiteX62-1015" fmla="*/ 236040 w 1527494"/>
                  <a:gd name="connsiteY62-1016" fmla="*/ 1206371 h 1347679"/>
                  <a:gd name="connsiteX63-1017" fmla="*/ 235687 w 1527494"/>
                  <a:gd name="connsiteY63-1018" fmla="*/ 1206371 h 1347679"/>
                  <a:gd name="connsiteX64-1019" fmla="*/ 233721 w 1527494"/>
                  <a:gd name="connsiteY64-1020" fmla="*/ 1196633 h 1347679"/>
                  <a:gd name="connsiteX65-1021" fmla="*/ 206535 w 1527494"/>
                  <a:gd name="connsiteY65-1022" fmla="*/ 1178613 h 1347679"/>
                  <a:gd name="connsiteX66-1023" fmla="*/ 179349 w 1527494"/>
                  <a:gd name="connsiteY66-1024" fmla="*/ 1196633 h 1347679"/>
                  <a:gd name="connsiteX67-1025" fmla="*/ 177383 w 1527494"/>
                  <a:gd name="connsiteY67-1026" fmla="*/ 1206371 h 1347679"/>
                  <a:gd name="connsiteX68-1027" fmla="*/ 177030 w 1527494"/>
                  <a:gd name="connsiteY68-1028" fmla="*/ 1206371 h 1347679"/>
                  <a:gd name="connsiteX69-1029" fmla="*/ 177030 w 1527494"/>
                  <a:gd name="connsiteY69-1030" fmla="*/ 1232065 h 1347679"/>
                  <a:gd name="connsiteX70-1031" fmla="*/ 147525 w 1527494"/>
                  <a:gd name="connsiteY70-1032" fmla="*/ 1261569 h 1347679"/>
                  <a:gd name="connsiteX71-1033" fmla="*/ 118020 w 1527494"/>
                  <a:gd name="connsiteY71-1034" fmla="*/ 1232065 h 1347679"/>
                  <a:gd name="connsiteX72-1035" fmla="*/ 118020 w 1527494"/>
                  <a:gd name="connsiteY72-1036" fmla="*/ 1206371 h 1347679"/>
                  <a:gd name="connsiteX73-1037" fmla="*/ 118020 w 1527494"/>
                  <a:gd name="connsiteY73-1038" fmla="*/ 1102703 h 1347679"/>
                  <a:gd name="connsiteX74-1039" fmla="*/ 88515 w 1527494"/>
                  <a:gd name="connsiteY74-1040" fmla="*/ 1073198 h 1347679"/>
                  <a:gd name="connsiteX75-1041" fmla="*/ 59010 w 1527494"/>
                  <a:gd name="connsiteY75-1042" fmla="*/ 1102703 h 1347679"/>
                  <a:gd name="connsiteX76-1043" fmla="*/ 59010 w 1527494"/>
                  <a:gd name="connsiteY76-1044" fmla="*/ 1206371 h 1347679"/>
                  <a:gd name="connsiteX77-1045" fmla="*/ 59010 w 1527494"/>
                  <a:gd name="connsiteY77-1046" fmla="*/ 1254144 h 1347679"/>
                  <a:gd name="connsiteX78-1047" fmla="*/ 29505 w 1527494"/>
                  <a:gd name="connsiteY78-1048" fmla="*/ 1283648 h 1347679"/>
                  <a:gd name="connsiteX79-1049" fmla="*/ 0 w 1527494"/>
                  <a:gd name="connsiteY79-1050" fmla="*/ 1254144 h 1347679"/>
                  <a:gd name="connsiteX80-1051" fmla="*/ 0 w 1527494"/>
                  <a:gd name="connsiteY80-1052" fmla="*/ 1206371 h 1347679"/>
                  <a:gd name="connsiteX81-1053" fmla="*/ 0 w 1527494"/>
                  <a:gd name="connsiteY81-1054" fmla="*/ 1009863 h 1347679"/>
                  <a:gd name="connsiteX82-1055" fmla="*/ 1299 w 1527494"/>
                  <a:gd name="connsiteY82-1056" fmla="*/ 1009862 h 1347679"/>
                  <a:gd name="connsiteX83-1057" fmla="*/ 9172 w 1527494"/>
                  <a:gd name="connsiteY83-1058" fmla="*/ 887860 h 1347679"/>
                  <a:gd name="connsiteX84-1059" fmla="*/ 183035 w 1527494"/>
                  <a:gd name="connsiteY84-1060" fmla="*/ 296726 h 1347679"/>
                  <a:gd name="connsiteX85-1061" fmla="*/ 757200 w 1527494"/>
                  <a:gd name="connsiteY85-1062" fmla="*/ 0 h 1347679"/>
                  <a:gd name="connsiteX0-1063" fmla="*/ 1116806 w 1529875"/>
                  <a:gd name="connsiteY0-1064" fmla="*/ 1009863 h 1347679"/>
                  <a:gd name="connsiteX1-1065" fmla="*/ 1529875 w 1529875"/>
                  <a:gd name="connsiteY1-1066" fmla="*/ 1009863 h 1347679"/>
                  <a:gd name="connsiteX2-1067" fmla="*/ 1529875 w 1529875"/>
                  <a:gd name="connsiteY2-1068" fmla="*/ 1055770 h 1347679"/>
                  <a:gd name="connsiteX3-1069" fmla="*/ 1529875 w 1529875"/>
                  <a:gd name="connsiteY3-1070" fmla="*/ 1206371 h 1347679"/>
                  <a:gd name="connsiteX4-1071" fmla="*/ 1529875 w 1529875"/>
                  <a:gd name="connsiteY4-1072" fmla="*/ 1280640 h 1347679"/>
                  <a:gd name="connsiteX5-1073" fmla="*/ 1500370 w 1529875"/>
                  <a:gd name="connsiteY5-1074" fmla="*/ 1310145 h 1347679"/>
                  <a:gd name="connsiteX6-1075" fmla="*/ 1470865 w 1529875"/>
                  <a:gd name="connsiteY6-1076" fmla="*/ 1280640 h 1347679"/>
                  <a:gd name="connsiteX7-1077" fmla="*/ 1470865 w 1529875"/>
                  <a:gd name="connsiteY7-1078" fmla="*/ 1206371 h 1347679"/>
                  <a:gd name="connsiteX8-1079" fmla="*/ 1470865 w 1529875"/>
                  <a:gd name="connsiteY8-1080" fmla="*/ 1159543 h 1347679"/>
                  <a:gd name="connsiteX9-1081" fmla="*/ 1441360 w 1529875"/>
                  <a:gd name="connsiteY9-1082" fmla="*/ 1130039 h 1347679"/>
                  <a:gd name="connsiteX10-1083" fmla="*/ 1411856 w 1529875"/>
                  <a:gd name="connsiteY10-1084" fmla="*/ 1159543 h 1347679"/>
                  <a:gd name="connsiteX11-1085" fmla="*/ 1411856 w 1529875"/>
                  <a:gd name="connsiteY11-1086" fmla="*/ 1206371 h 1347679"/>
                  <a:gd name="connsiteX12-1087" fmla="*/ 1411856 w 1529875"/>
                  <a:gd name="connsiteY12-1088" fmla="*/ 1318174 h 1347679"/>
                  <a:gd name="connsiteX13-1089" fmla="*/ 1382351 w 1529875"/>
                  <a:gd name="connsiteY13-1090" fmla="*/ 1347679 h 1347679"/>
                  <a:gd name="connsiteX14-1091" fmla="*/ 1352846 w 1529875"/>
                  <a:gd name="connsiteY14-1092" fmla="*/ 1318174 h 1347679"/>
                  <a:gd name="connsiteX15-1093" fmla="*/ 1352846 w 1529875"/>
                  <a:gd name="connsiteY15-1094" fmla="*/ 1206371 h 1347679"/>
                  <a:gd name="connsiteX16-1095" fmla="*/ 1352493 w 1529875"/>
                  <a:gd name="connsiteY16-1096" fmla="*/ 1206371 h 1347679"/>
                  <a:gd name="connsiteX17-1097" fmla="*/ 1350527 w 1529875"/>
                  <a:gd name="connsiteY17-1098" fmla="*/ 1196633 h 1347679"/>
                  <a:gd name="connsiteX18-1099" fmla="*/ 1323341 w 1529875"/>
                  <a:gd name="connsiteY18-1100" fmla="*/ 1178613 h 1347679"/>
                  <a:gd name="connsiteX19-1101" fmla="*/ 1296155 w 1529875"/>
                  <a:gd name="connsiteY19-1102" fmla="*/ 1196633 h 1347679"/>
                  <a:gd name="connsiteX20-1103" fmla="*/ 1294189 w 1529875"/>
                  <a:gd name="connsiteY20-1104" fmla="*/ 1206371 h 1347679"/>
                  <a:gd name="connsiteX21-1105" fmla="*/ 1293836 w 1529875"/>
                  <a:gd name="connsiteY21-1106" fmla="*/ 1206371 h 1347679"/>
                  <a:gd name="connsiteX22-1107" fmla="*/ 1293836 w 1529875"/>
                  <a:gd name="connsiteY22-1108" fmla="*/ 1232065 h 1347679"/>
                  <a:gd name="connsiteX23-1109" fmla="*/ 1264331 w 1529875"/>
                  <a:gd name="connsiteY23-1110" fmla="*/ 1261569 h 1347679"/>
                  <a:gd name="connsiteX24-1111" fmla="*/ 1234826 w 1529875"/>
                  <a:gd name="connsiteY24-1112" fmla="*/ 1232065 h 1347679"/>
                  <a:gd name="connsiteX25-1113" fmla="*/ 1234826 w 1529875"/>
                  <a:gd name="connsiteY25-1114" fmla="*/ 1206371 h 1347679"/>
                  <a:gd name="connsiteX26-1115" fmla="*/ 1234826 w 1529875"/>
                  <a:gd name="connsiteY26-1116" fmla="*/ 1102703 h 1347679"/>
                  <a:gd name="connsiteX27-1117" fmla="*/ 1205321 w 1529875"/>
                  <a:gd name="connsiteY27-1118" fmla="*/ 1073198 h 1347679"/>
                  <a:gd name="connsiteX28-1119" fmla="*/ 1175816 w 1529875"/>
                  <a:gd name="connsiteY28-1120" fmla="*/ 1102703 h 1347679"/>
                  <a:gd name="connsiteX29-1121" fmla="*/ 1175816 w 1529875"/>
                  <a:gd name="connsiteY29-1122" fmla="*/ 1206371 h 1347679"/>
                  <a:gd name="connsiteX30-1123" fmla="*/ 1175816 w 1529875"/>
                  <a:gd name="connsiteY30-1124" fmla="*/ 1254144 h 1347679"/>
                  <a:gd name="connsiteX31-1125" fmla="*/ 1146311 w 1529875"/>
                  <a:gd name="connsiteY31-1126" fmla="*/ 1283648 h 1347679"/>
                  <a:gd name="connsiteX32-1127" fmla="*/ 1116806 w 1529875"/>
                  <a:gd name="connsiteY32-1128" fmla="*/ 1254144 h 1347679"/>
                  <a:gd name="connsiteX33-1129" fmla="*/ 1116806 w 1529875"/>
                  <a:gd name="connsiteY33-1130" fmla="*/ 1206371 h 1347679"/>
                  <a:gd name="connsiteX34-1131" fmla="*/ 1116806 w 1529875"/>
                  <a:gd name="connsiteY34-1132" fmla="*/ 1055770 h 1347679"/>
                  <a:gd name="connsiteX35-1133" fmla="*/ 1116806 w 1529875"/>
                  <a:gd name="connsiteY35-1134" fmla="*/ 1009863 h 1347679"/>
                  <a:gd name="connsiteX36-1135" fmla="*/ 759581 w 1529875"/>
                  <a:gd name="connsiteY36-1136" fmla="*/ 0 h 1347679"/>
                  <a:gd name="connsiteX37-1137" fmla="*/ 1171288 w 1529875"/>
                  <a:gd name="connsiteY37-1138" fmla="*/ 117206 h 1347679"/>
                  <a:gd name="connsiteX38-1139" fmla="*/ 1438342 w 1529875"/>
                  <a:gd name="connsiteY38-1140" fmla="*/ 475503 h 1347679"/>
                  <a:gd name="connsiteX39-1141" fmla="*/ 1526664 w 1529875"/>
                  <a:gd name="connsiteY39-1142" fmla="*/ 943543 h 1347679"/>
                  <a:gd name="connsiteX40-1143" fmla="*/ 1528585 w 1529875"/>
                  <a:gd name="connsiteY40-1144" fmla="*/ 1009862 h 1347679"/>
                  <a:gd name="connsiteX41-1145" fmla="*/ 1113802 w 1529875"/>
                  <a:gd name="connsiteY41-1146" fmla="*/ 1009862 h 1347679"/>
                  <a:gd name="connsiteX42-1147" fmla="*/ 1111076 w 1529875"/>
                  <a:gd name="connsiteY42-1148" fmla="*/ 952862 h 1347679"/>
                  <a:gd name="connsiteX43-1149" fmla="*/ 1020166 w 1529875"/>
                  <a:gd name="connsiteY43-1150" fmla="*/ 557845 h 1347679"/>
                  <a:gd name="connsiteX44-1151" fmla="*/ 769224 w 1529875"/>
                  <a:gd name="connsiteY44-1152" fmla="*/ 394645 h 1347679"/>
                  <a:gd name="connsiteX45-1153" fmla="*/ 582669 w 1529875"/>
                  <a:gd name="connsiteY45-1154" fmla="*/ 462150 h 1347679"/>
                  <a:gd name="connsiteX46-1155" fmla="*/ 458311 w 1529875"/>
                  <a:gd name="connsiteY46-1156" fmla="*/ 694339 h 1347679"/>
                  <a:gd name="connsiteX47-1157" fmla="*/ 426111 w 1529875"/>
                  <a:gd name="connsiteY47-1158" fmla="*/ 897225 h 1347679"/>
                  <a:gd name="connsiteX48-1159" fmla="*/ 419142 w 1529875"/>
                  <a:gd name="connsiteY48-1160" fmla="*/ 1009862 h 1347679"/>
                  <a:gd name="connsiteX49-1161" fmla="*/ 415450 w 1529875"/>
                  <a:gd name="connsiteY49-1162" fmla="*/ 1055770 h 1347679"/>
                  <a:gd name="connsiteX50-1163" fmla="*/ 415450 w 1529875"/>
                  <a:gd name="connsiteY50-1164" fmla="*/ 1206371 h 1347679"/>
                  <a:gd name="connsiteX51-1165" fmla="*/ 415450 w 1529875"/>
                  <a:gd name="connsiteY51-1166" fmla="*/ 1280640 h 1347679"/>
                  <a:gd name="connsiteX52-1167" fmla="*/ 385945 w 1529875"/>
                  <a:gd name="connsiteY52-1168" fmla="*/ 1310145 h 1347679"/>
                  <a:gd name="connsiteX53-1169" fmla="*/ 356440 w 1529875"/>
                  <a:gd name="connsiteY53-1170" fmla="*/ 1280640 h 1347679"/>
                  <a:gd name="connsiteX54-1171" fmla="*/ 356440 w 1529875"/>
                  <a:gd name="connsiteY54-1172" fmla="*/ 1206371 h 1347679"/>
                  <a:gd name="connsiteX55-1173" fmla="*/ 356440 w 1529875"/>
                  <a:gd name="connsiteY55-1174" fmla="*/ 1159543 h 1347679"/>
                  <a:gd name="connsiteX56-1175" fmla="*/ 326935 w 1529875"/>
                  <a:gd name="connsiteY56-1176" fmla="*/ 1130039 h 1347679"/>
                  <a:gd name="connsiteX57-1177" fmla="*/ 297431 w 1529875"/>
                  <a:gd name="connsiteY57-1178" fmla="*/ 1159543 h 1347679"/>
                  <a:gd name="connsiteX58-1179" fmla="*/ 297431 w 1529875"/>
                  <a:gd name="connsiteY58-1180" fmla="*/ 1206371 h 1347679"/>
                  <a:gd name="connsiteX59-1181" fmla="*/ 297431 w 1529875"/>
                  <a:gd name="connsiteY59-1182" fmla="*/ 1318174 h 1347679"/>
                  <a:gd name="connsiteX60-1183" fmla="*/ 267926 w 1529875"/>
                  <a:gd name="connsiteY60-1184" fmla="*/ 1347679 h 1347679"/>
                  <a:gd name="connsiteX61-1185" fmla="*/ 238421 w 1529875"/>
                  <a:gd name="connsiteY61-1186" fmla="*/ 1318174 h 1347679"/>
                  <a:gd name="connsiteX62-1187" fmla="*/ 238421 w 1529875"/>
                  <a:gd name="connsiteY62-1188" fmla="*/ 1206371 h 1347679"/>
                  <a:gd name="connsiteX63-1189" fmla="*/ 238068 w 1529875"/>
                  <a:gd name="connsiteY63-1190" fmla="*/ 1206371 h 1347679"/>
                  <a:gd name="connsiteX64-1191" fmla="*/ 236102 w 1529875"/>
                  <a:gd name="connsiteY64-1192" fmla="*/ 1196633 h 1347679"/>
                  <a:gd name="connsiteX65-1193" fmla="*/ 208916 w 1529875"/>
                  <a:gd name="connsiteY65-1194" fmla="*/ 1178613 h 1347679"/>
                  <a:gd name="connsiteX66-1195" fmla="*/ 181730 w 1529875"/>
                  <a:gd name="connsiteY66-1196" fmla="*/ 1196633 h 1347679"/>
                  <a:gd name="connsiteX67-1197" fmla="*/ 179764 w 1529875"/>
                  <a:gd name="connsiteY67-1198" fmla="*/ 1206371 h 1347679"/>
                  <a:gd name="connsiteX68-1199" fmla="*/ 179411 w 1529875"/>
                  <a:gd name="connsiteY68-1200" fmla="*/ 1206371 h 1347679"/>
                  <a:gd name="connsiteX69-1201" fmla="*/ 179411 w 1529875"/>
                  <a:gd name="connsiteY69-1202" fmla="*/ 1232065 h 1347679"/>
                  <a:gd name="connsiteX70-1203" fmla="*/ 149906 w 1529875"/>
                  <a:gd name="connsiteY70-1204" fmla="*/ 1261569 h 1347679"/>
                  <a:gd name="connsiteX71-1205" fmla="*/ 120401 w 1529875"/>
                  <a:gd name="connsiteY71-1206" fmla="*/ 1232065 h 1347679"/>
                  <a:gd name="connsiteX72-1207" fmla="*/ 120401 w 1529875"/>
                  <a:gd name="connsiteY72-1208" fmla="*/ 1206371 h 1347679"/>
                  <a:gd name="connsiteX73-1209" fmla="*/ 120401 w 1529875"/>
                  <a:gd name="connsiteY73-1210" fmla="*/ 1102703 h 1347679"/>
                  <a:gd name="connsiteX74-1211" fmla="*/ 90896 w 1529875"/>
                  <a:gd name="connsiteY74-1212" fmla="*/ 1073198 h 1347679"/>
                  <a:gd name="connsiteX75-1213" fmla="*/ 61391 w 1529875"/>
                  <a:gd name="connsiteY75-1214" fmla="*/ 1102703 h 1347679"/>
                  <a:gd name="connsiteX76-1215" fmla="*/ 61391 w 1529875"/>
                  <a:gd name="connsiteY76-1216" fmla="*/ 1206371 h 1347679"/>
                  <a:gd name="connsiteX77-1217" fmla="*/ 61391 w 1529875"/>
                  <a:gd name="connsiteY77-1218" fmla="*/ 1254144 h 1347679"/>
                  <a:gd name="connsiteX78-1219" fmla="*/ 31886 w 1529875"/>
                  <a:gd name="connsiteY78-1220" fmla="*/ 1283648 h 1347679"/>
                  <a:gd name="connsiteX79-1221" fmla="*/ 2381 w 1529875"/>
                  <a:gd name="connsiteY79-1222" fmla="*/ 1254144 h 1347679"/>
                  <a:gd name="connsiteX80-1223" fmla="*/ 0 w 1529875"/>
                  <a:gd name="connsiteY80-1224" fmla="*/ 1203990 h 1347679"/>
                  <a:gd name="connsiteX81-1225" fmla="*/ 2381 w 1529875"/>
                  <a:gd name="connsiteY81-1226" fmla="*/ 1009863 h 1347679"/>
                  <a:gd name="connsiteX82-1227" fmla="*/ 3680 w 1529875"/>
                  <a:gd name="connsiteY82-1228" fmla="*/ 1009862 h 1347679"/>
                  <a:gd name="connsiteX83-1229" fmla="*/ 11553 w 1529875"/>
                  <a:gd name="connsiteY83-1230" fmla="*/ 887860 h 1347679"/>
                  <a:gd name="connsiteX84-1231" fmla="*/ 185416 w 1529875"/>
                  <a:gd name="connsiteY84-1232" fmla="*/ 296726 h 1347679"/>
                  <a:gd name="connsiteX85-1233" fmla="*/ 759581 w 1529875"/>
                  <a:gd name="connsiteY85-1234" fmla="*/ 0 h 13476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9" y="connsiteY74-150"/>
                  </a:cxn>
                  <a:cxn ang="0">
                    <a:pos x="connsiteX75-151" y="connsiteY75-152"/>
                  </a:cxn>
                  <a:cxn ang="0">
                    <a:pos x="connsiteX76-153" y="connsiteY76-154"/>
                  </a:cxn>
                  <a:cxn ang="0">
                    <a:pos x="connsiteX77-155" y="connsiteY77-156"/>
                  </a:cxn>
                  <a:cxn ang="0">
                    <a:pos x="connsiteX78-157" y="connsiteY78-158"/>
                  </a:cxn>
                  <a:cxn ang="0">
                    <a:pos x="connsiteX79-159" y="connsiteY79-160"/>
                  </a:cxn>
                  <a:cxn ang="0">
                    <a:pos x="connsiteX80-161" y="connsiteY80-162"/>
                  </a:cxn>
                  <a:cxn ang="0">
                    <a:pos x="connsiteX81-163" y="connsiteY81-164"/>
                  </a:cxn>
                  <a:cxn ang="0">
                    <a:pos x="connsiteX82-165" y="connsiteY82-166"/>
                  </a:cxn>
                  <a:cxn ang="0">
                    <a:pos x="connsiteX83-167" y="connsiteY83-168"/>
                  </a:cxn>
                  <a:cxn ang="0">
                    <a:pos x="connsiteX84-169" y="connsiteY84-170"/>
                  </a:cxn>
                  <a:cxn ang="0">
                    <a:pos x="connsiteX85-171" y="connsiteY85-172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rot="16200000" flipH="1">
              <a:off x="2787996" y="2661640"/>
              <a:ext cx="2238203" cy="1539228"/>
            </a:xfrm>
            <a:custGeom>
              <a:avLst/>
              <a:gdLst>
                <a:gd name="connsiteX0" fmla="*/ 0 w 2238203"/>
                <a:gd name="connsiteY0" fmla="*/ 808579 h 1539228"/>
                <a:gd name="connsiteX1" fmla="*/ 83825 w 2238203"/>
                <a:gd name="connsiteY1" fmla="*/ 1159457 h 1539228"/>
                <a:gd name="connsiteX2" fmla="*/ 325656 w 2238203"/>
                <a:gd name="connsiteY2" fmla="*/ 1402774 h 1539228"/>
                <a:gd name="connsiteX3" fmla="*/ 646862 w 2238203"/>
                <a:gd name="connsiteY3" fmla="*/ 1494017 h 1539228"/>
                <a:gd name="connsiteX4" fmla="*/ 1065246 w 2238203"/>
                <a:gd name="connsiteY4" fmla="*/ 1383428 h 1539228"/>
                <a:gd name="connsiteX5" fmla="*/ 1594902 w 2238203"/>
                <a:gd name="connsiteY5" fmla="*/ 978941 h 1539228"/>
                <a:gd name="connsiteX6" fmla="*/ 1853054 w 2238203"/>
                <a:gd name="connsiteY6" fmla="*/ 734026 h 1539228"/>
                <a:gd name="connsiteX7" fmla="*/ 1853055 w 2238203"/>
                <a:gd name="connsiteY7" fmla="*/ 1223121 h 1539228"/>
                <a:gd name="connsiteX8" fmla="*/ 1851679 w 2238203"/>
                <a:gd name="connsiteY8" fmla="*/ 1407001 h 1539228"/>
                <a:gd name="connsiteX9" fmla="*/ 1851679 w 2238203"/>
                <a:gd name="connsiteY9" fmla="*/ 1476497 h 1539228"/>
                <a:gd name="connsiteX10" fmla="*/ 1879288 w 2238203"/>
                <a:gd name="connsiteY10" fmla="*/ 1504105 h 1539228"/>
                <a:gd name="connsiteX11" fmla="*/ 1906897 w 2238203"/>
                <a:gd name="connsiteY11" fmla="*/ 1476497 h 1539228"/>
                <a:gd name="connsiteX12" fmla="*/ 1906897 w 2238203"/>
                <a:gd name="connsiteY12" fmla="*/ 1407001 h 1539228"/>
                <a:gd name="connsiteX13" fmla="*/ 1906897 w 2238203"/>
                <a:gd name="connsiteY13" fmla="*/ 1363183 h 1539228"/>
                <a:gd name="connsiteX14" fmla="*/ 1934506 w 2238203"/>
                <a:gd name="connsiteY14" fmla="*/ 1335574 h 1539228"/>
                <a:gd name="connsiteX15" fmla="*/ 1962115 w 2238203"/>
                <a:gd name="connsiteY15" fmla="*/ 1363183 h 1539228"/>
                <a:gd name="connsiteX16" fmla="*/ 1962115 w 2238203"/>
                <a:gd name="connsiteY16" fmla="*/ 1407001 h 1539228"/>
                <a:gd name="connsiteX17" fmla="*/ 1962115 w 2238203"/>
                <a:gd name="connsiteY17" fmla="*/ 1511619 h 1539228"/>
                <a:gd name="connsiteX18" fmla="*/ 1989723 w 2238203"/>
                <a:gd name="connsiteY18" fmla="*/ 1539228 h 1539228"/>
                <a:gd name="connsiteX19" fmla="*/ 2017332 w 2238203"/>
                <a:gd name="connsiteY19" fmla="*/ 1511619 h 1539228"/>
                <a:gd name="connsiteX20" fmla="*/ 2017332 w 2238203"/>
                <a:gd name="connsiteY20" fmla="*/ 1407001 h 1539228"/>
                <a:gd name="connsiteX21" fmla="*/ 2017662 w 2238203"/>
                <a:gd name="connsiteY21" fmla="*/ 1407001 h 1539228"/>
                <a:gd name="connsiteX22" fmla="*/ 2019502 w 2238203"/>
                <a:gd name="connsiteY22" fmla="*/ 1397889 h 1539228"/>
                <a:gd name="connsiteX23" fmla="*/ 2044941 w 2238203"/>
                <a:gd name="connsiteY23" fmla="*/ 1381027 h 1539228"/>
                <a:gd name="connsiteX24" fmla="*/ 2070380 w 2238203"/>
                <a:gd name="connsiteY24" fmla="*/ 1397889 h 1539228"/>
                <a:gd name="connsiteX25" fmla="*/ 2072220 w 2238203"/>
                <a:gd name="connsiteY25" fmla="*/ 1407001 h 1539228"/>
                <a:gd name="connsiteX26" fmla="*/ 2072550 w 2238203"/>
                <a:gd name="connsiteY26" fmla="*/ 1407001 h 1539228"/>
                <a:gd name="connsiteX27" fmla="*/ 2072550 w 2238203"/>
                <a:gd name="connsiteY27" fmla="*/ 1431043 h 1539228"/>
                <a:gd name="connsiteX28" fmla="*/ 2100159 w 2238203"/>
                <a:gd name="connsiteY28" fmla="*/ 1458652 h 1539228"/>
                <a:gd name="connsiteX29" fmla="*/ 2127768 w 2238203"/>
                <a:gd name="connsiteY29" fmla="*/ 1431043 h 1539228"/>
                <a:gd name="connsiteX30" fmla="*/ 2127768 w 2238203"/>
                <a:gd name="connsiteY30" fmla="*/ 1407001 h 1539228"/>
                <a:gd name="connsiteX31" fmla="*/ 2127768 w 2238203"/>
                <a:gd name="connsiteY31" fmla="*/ 1309995 h 1539228"/>
                <a:gd name="connsiteX32" fmla="*/ 2155377 w 2238203"/>
                <a:gd name="connsiteY32" fmla="*/ 1282387 h 1539228"/>
                <a:gd name="connsiteX33" fmla="*/ 2182985 w 2238203"/>
                <a:gd name="connsiteY33" fmla="*/ 1309995 h 1539228"/>
                <a:gd name="connsiteX34" fmla="*/ 2182985 w 2238203"/>
                <a:gd name="connsiteY34" fmla="*/ 1407001 h 1539228"/>
                <a:gd name="connsiteX35" fmla="*/ 2182985 w 2238203"/>
                <a:gd name="connsiteY35" fmla="*/ 1451703 h 1539228"/>
                <a:gd name="connsiteX36" fmla="*/ 2210594 w 2238203"/>
                <a:gd name="connsiteY36" fmla="*/ 1479312 h 1539228"/>
                <a:gd name="connsiteX37" fmla="*/ 2238203 w 2238203"/>
                <a:gd name="connsiteY37" fmla="*/ 1451703 h 1539228"/>
                <a:gd name="connsiteX38" fmla="*/ 2238203 w 2238203"/>
                <a:gd name="connsiteY38" fmla="*/ 1407001 h 1539228"/>
                <a:gd name="connsiteX39" fmla="*/ 2238203 w 2238203"/>
                <a:gd name="connsiteY39" fmla="*/ 1266077 h 1539228"/>
                <a:gd name="connsiteX40" fmla="*/ 2238203 w 2238203"/>
                <a:gd name="connsiteY40" fmla="*/ 1223121 h 1539228"/>
                <a:gd name="connsiteX41" fmla="*/ 2237314 w 2238203"/>
                <a:gd name="connsiteY41" fmla="*/ 0 h 1539228"/>
                <a:gd name="connsiteX42" fmla="*/ 2038508 w 2238203"/>
                <a:gd name="connsiteY42" fmla="*/ 0 h 1539228"/>
                <a:gd name="connsiteX43" fmla="*/ 1350103 w 2238203"/>
                <a:gd name="connsiteY43" fmla="*/ 675052 h 1539228"/>
                <a:gd name="connsiteX44" fmla="*/ 951749 w 2238203"/>
                <a:gd name="connsiteY44" fmla="*/ 1000709 h 1539228"/>
                <a:gd name="connsiteX45" fmla="*/ 679502 w 2238203"/>
                <a:gd name="connsiteY45" fmla="*/ 1081568 h 1539228"/>
                <a:gd name="connsiteX46" fmla="*/ 471052 w 2238203"/>
                <a:gd name="connsiteY46" fmla="*/ 997741 h 1539228"/>
                <a:gd name="connsiteX47" fmla="*/ 388711 w 2238203"/>
                <a:gd name="connsiteY47" fmla="*/ 781874 h 1539228"/>
                <a:gd name="connsiteX48" fmla="*/ 488114 w 2238203"/>
                <a:gd name="connsiteY48" fmla="*/ 559329 h 1539228"/>
                <a:gd name="connsiteX49" fmla="*/ 758135 w 2238203"/>
                <a:gd name="connsiteY49" fmla="*/ 464376 h 1539228"/>
                <a:gd name="connsiteX50" fmla="*/ 758135 w 2238203"/>
                <a:gd name="connsiteY50" fmla="*/ 461765 h 1539228"/>
                <a:gd name="connsiteX51" fmla="*/ 799289 w 2238203"/>
                <a:gd name="connsiteY51" fmla="*/ 461765 h 1539228"/>
                <a:gd name="connsiteX52" fmla="*/ 946012 w 2238203"/>
                <a:gd name="connsiteY52" fmla="*/ 461765 h 1539228"/>
                <a:gd name="connsiteX53" fmla="*/ 992554 w 2238203"/>
                <a:gd name="connsiteY53" fmla="*/ 461765 h 1539228"/>
                <a:gd name="connsiteX54" fmla="*/ 1021299 w 2238203"/>
                <a:gd name="connsiteY54" fmla="*/ 433020 h 1539228"/>
                <a:gd name="connsiteX55" fmla="*/ 992554 w 2238203"/>
                <a:gd name="connsiteY55" fmla="*/ 404275 h 1539228"/>
                <a:gd name="connsiteX56" fmla="*/ 946012 w 2238203"/>
                <a:gd name="connsiteY56" fmla="*/ 404275 h 1539228"/>
                <a:gd name="connsiteX57" fmla="*/ 845014 w 2238203"/>
                <a:gd name="connsiteY57" fmla="*/ 404275 h 1539228"/>
                <a:gd name="connsiteX58" fmla="*/ 816268 w 2238203"/>
                <a:gd name="connsiteY58" fmla="*/ 375530 h 1539228"/>
                <a:gd name="connsiteX59" fmla="*/ 845014 w 2238203"/>
                <a:gd name="connsiteY59" fmla="*/ 346785 h 1539228"/>
                <a:gd name="connsiteX60" fmla="*/ 946012 w 2238203"/>
                <a:gd name="connsiteY60" fmla="*/ 346785 h 1539228"/>
                <a:gd name="connsiteX61" fmla="*/ 971044 w 2238203"/>
                <a:gd name="connsiteY61" fmla="*/ 346785 h 1539228"/>
                <a:gd name="connsiteX62" fmla="*/ 999789 w 2238203"/>
                <a:gd name="connsiteY62" fmla="*/ 318039 h 1539228"/>
                <a:gd name="connsiteX63" fmla="*/ 971044 w 2238203"/>
                <a:gd name="connsiteY63" fmla="*/ 289294 h 1539228"/>
                <a:gd name="connsiteX64" fmla="*/ 946012 w 2238203"/>
                <a:gd name="connsiteY64" fmla="*/ 289294 h 1539228"/>
                <a:gd name="connsiteX65" fmla="*/ 946012 w 2238203"/>
                <a:gd name="connsiteY65" fmla="*/ 288951 h 1539228"/>
                <a:gd name="connsiteX66" fmla="*/ 936525 w 2238203"/>
                <a:gd name="connsiteY66" fmla="*/ 287035 h 1539228"/>
                <a:gd name="connsiteX67" fmla="*/ 918968 w 2238203"/>
                <a:gd name="connsiteY67" fmla="*/ 260549 h 1539228"/>
                <a:gd name="connsiteX68" fmla="*/ 936525 w 2238203"/>
                <a:gd name="connsiteY68" fmla="*/ 234063 h 1539228"/>
                <a:gd name="connsiteX69" fmla="*/ 946012 w 2238203"/>
                <a:gd name="connsiteY69" fmla="*/ 232148 h 1539228"/>
                <a:gd name="connsiteX70" fmla="*/ 946012 w 2238203"/>
                <a:gd name="connsiteY70" fmla="*/ 231804 h 1539228"/>
                <a:gd name="connsiteX71" fmla="*/ 1054936 w 2238203"/>
                <a:gd name="connsiteY71" fmla="*/ 231804 h 1539228"/>
                <a:gd name="connsiteX72" fmla="*/ 1083681 w 2238203"/>
                <a:gd name="connsiteY72" fmla="*/ 203059 h 1539228"/>
                <a:gd name="connsiteX73" fmla="*/ 1054936 w 2238203"/>
                <a:gd name="connsiteY73" fmla="*/ 174314 h 1539228"/>
                <a:gd name="connsiteX74" fmla="*/ 946012 w 2238203"/>
                <a:gd name="connsiteY74" fmla="*/ 174314 h 1539228"/>
                <a:gd name="connsiteX75" fmla="*/ 900390 w 2238203"/>
                <a:gd name="connsiteY75" fmla="*/ 174314 h 1539228"/>
                <a:gd name="connsiteX76" fmla="*/ 871645 w 2238203"/>
                <a:gd name="connsiteY76" fmla="*/ 145569 h 1539228"/>
                <a:gd name="connsiteX77" fmla="*/ 900390 w 2238203"/>
                <a:gd name="connsiteY77" fmla="*/ 116824 h 1539228"/>
                <a:gd name="connsiteX78" fmla="*/ 946012 w 2238203"/>
                <a:gd name="connsiteY78" fmla="*/ 116824 h 1539228"/>
                <a:gd name="connsiteX79" fmla="*/ 1018368 w 2238203"/>
                <a:gd name="connsiteY79" fmla="*/ 116824 h 1539228"/>
                <a:gd name="connsiteX80" fmla="*/ 1047113 w 2238203"/>
                <a:gd name="connsiteY80" fmla="*/ 88079 h 1539228"/>
                <a:gd name="connsiteX81" fmla="*/ 1018368 w 2238203"/>
                <a:gd name="connsiteY81" fmla="*/ 59333 h 1539228"/>
                <a:gd name="connsiteX82" fmla="*/ 946012 w 2238203"/>
                <a:gd name="connsiteY82" fmla="*/ 59333 h 1539228"/>
                <a:gd name="connsiteX83" fmla="*/ 590995 w 2238203"/>
                <a:gd name="connsiteY83" fmla="*/ 79328 h 1539228"/>
                <a:gd name="connsiteX84" fmla="*/ 202515 w 2238203"/>
                <a:gd name="connsiteY84" fmla="*/ 281148 h 1539228"/>
                <a:gd name="connsiteX85" fmla="*/ 0 w 2238203"/>
                <a:gd name="connsiteY85" fmla="*/ 808579 h 153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238203" h="1539228">
                  <a:moveTo>
                    <a:pt x="0" y="808579"/>
                  </a:moveTo>
                  <a:cubicBezTo>
                    <a:pt x="0" y="941116"/>
                    <a:pt x="27941" y="1058076"/>
                    <a:pt x="83825" y="1159457"/>
                  </a:cubicBezTo>
                  <a:cubicBezTo>
                    <a:pt x="139708" y="1260839"/>
                    <a:pt x="220319" y="1341945"/>
                    <a:pt x="325656" y="1402774"/>
                  </a:cubicBezTo>
                  <a:cubicBezTo>
                    <a:pt x="430994" y="1463602"/>
                    <a:pt x="538063" y="1494017"/>
                    <a:pt x="646862" y="1494017"/>
                  </a:cubicBezTo>
                  <a:cubicBezTo>
                    <a:pt x="776433" y="1494017"/>
                    <a:pt x="915894" y="1457154"/>
                    <a:pt x="1065246" y="1383428"/>
                  </a:cubicBezTo>
                  <a:cubicBezTo>
                    <a:pt x="1214598" y="1309703"/>
                    <a:pt x="1391150" y="1174873"/>
                    <a:pt x="1594902" y="978941"/>
                  </a:cubicBezTo>
                  <a:lnTo>
                    <a:pt x="1853054" y="734026"/>
                  </a:lnTo>
                  <a:cubicBezTo>
                    <a:pt x="1853054" y="897058"/>
                    <a:pt x="1853055" y="1060089"/>
                    <a:pt x="1853055" y="1223121"/>
                  </a:cubicBezTo>
                  <a:cubicBezTo>
                    <a:pt x="1852596" y="1284414"/>
                    <a:pt x="1852138" y="1345708"/>
                    <a:pt x="1851679" y="1407001"/>
                  </a:cubicBezTo>
                  <a:lnTo>
                    <a:pt x="1851679" y="1476497"/>
                  </a:lnTo>
                  <a:cubicBezTo>
                    <a:pt x="1851679" y="1491744"/>
                    <a:pt x="1864040" y="1504105"/>
                    <a:pt x="1879288" y="1504105"/>
                  </a:cubicBezTo>
                  <a:cubicBezTo>
                    <a:pt x="1894536" y="1504105"/>
                    <a:pt x="1906897" y="1491744"/>
                    <a:pt x="1906897" y="1476497"/>
                  </a:cubicBezTo>
                  <a:lnTo>
                    <a:pt x="1906897" y="1407001"/>
                  </a:lnTo>
                  <a:lnTo>
                    <a:pt x="1906897" y="1363183"/>
                  </a:lnTo>
                  <a:cubicBezTo>
                    <a:pt x="1906897" y="1347935"/>
                    <a:pt x="1919258" y="1335574"/>
                    <a:pt x="1934506" y="1335574"/>
                  </a:cubicBezTo>
                  <a:cubicBezTo>
                    <a:pt x="1949754" y="1335574"/>
                    <a:pt x="1962115" y="1347935"/>
                    <a:pt x="1962115" y="1363183"/>
                  </a:cubicBezTo>
                  <a:lnTo>
                    <a:pt x="1962115" y="1407001"/>
                  </a:lnTo>
                  <a:lnTo>
                    <a:pt x="1962115" y="1511619"/>
                  </a:lnTo>
                  <a:cubicBezTo>
                    <a:pt x="1962115" y="1526867"/>
                    <a:pt x="1974476" y="1539228"/>
                    <a:pt x="1989723" y="1539228"/>
                  </a:cubicBezTo>
                  <a:cubicBezTo>
                    <a:pt x="2004971" y="1539228"/>
                    <a:pt x="2017332" y="1526867"/>
                    <a:pt x="2017332" y="1511619"/>
                  </a:cubicBezTo>
                  <a:lnTo>
                    <a:pt x="2017332" y="1407001"/>
                  </a:lnTo>
                  <a:lnTo>
                    <a:pt x="2017662" y="1407001"/>
                  </a:lnTo>
                  <a:lnTo>
                    <a:pt x="2019502" y="1397889"/>
                  </a:lnTo>
                  <a:cubicBezTo>
                    <a:pt x="2023693" y="1387980"/>
                    <a:pt x="2033505" y="1381027"/>
                    <a:pt x="2044941" y="1381027"/>
                  </a:cubicBezTo>
                  <a:cubicBezTo>
                    <a:pt x="2056377" y="1381027"/>
                    <a:pt x="2066189" y="1387980"/>
                    <a:pt x="2070380" y="1397889"/>
                  </a:cubicBezTo>
                  <a:lnTo>
                    <a:pt x="2072220" y="1407001"/>
                  </a:lnTo>
                  <a:lnTo>
                    <a:pt x="2072550" y="1407001"/>
                  </a:lnTo>
                  <a:lnTo>
                    <a:pt x="2072550" y="1431043"/>
                  </a:lnTo>
                  <a:cubicBezTo>
                    <a:pt x="2072550" y="1446291"/>
                    <a:pt x="2084911" y="1458652"/>
                    <a:pt x="2100159" y="1458652"/>
                  </a:cubicBezTo>
                  <a:cubicBezTo>
                    <a:pt x="2115407" y="1458652"/>
                    <a:pt x="2127768" y="1446291"/>
                    <a:pt x="2127768" y="1431043"/>
                  </a:cubicBezTo>
                  <a:lnTo>
                    <a:pt x="2127768" y="1407001"/>
                  </a:lnTo>
                  <a:lnTo>
                    <a:pt x="2127768" y="1309995"/>
                  </a:lnTo>
                  <a:cubicBezTo>
                    <a:pt x="2127768" y="1294747"/>
                    <a:pt x="2140129" y="1282387"/>
                    <a:pt x="2155377" y="1282387"/>
                  </a:cubicBezTo>
                  <a:cubicBezTo>
                    <a:pt x="2170624" y="1282387"/>
                    <a:pt x="2182985" y="1294747"/>
                    <a:pt x="2182985" y="1309995"/>
                  </a:cubicBezTo>
                  <a:lnTo>
                    <a:pt x="2182985" y="1407001"/>
                  </a:lnTo>
                  <a:lnTo>
                    <a:pt x="2182985" y="1451703"/>
                  </a:lnTo>
                  <a:cubicBezTo>
                    <a:pt x="2182985" y="1466951"/>
                    <a:pt x="2195346" y="1479312"/>
                    <a:pt x="2210594" y="1479312"/>
                  </a:cubicBezTo>
                  <a:cubicBezTo>
                    <a:pt x="2225842" y="1479312"/>
                    <a:pt x="2238203" y="1466951"/>
                    <a:pt x="2238203" y="1451703"/>
                  </a:cubicBezTo>
                  <a:lnTo>
                    <a:pt x="2238203" y="1407001"/>
                  </a:lnTo>
                  <a:lnTo>
                    <a:pt x="2238203" y="1266077"/>
                  </a:lnTo>
                  <a:lnTo>
                    <a:pt x="2238203" y="1223121"/>
                  </a:lnTo>
                  <a:cubicBezTo>
                    <a:pt x="2237907" y="815414"/>
                    <a:pt x="2237610" y="407707"/>
                    <a:pt x="2237314" y="0"/>
                  </a:cubicBezTo>
                  <a:lnTo>
                    <a:pt x="2038508" y="0"/>
                  </a:lnTo>
                  <a:lnTo>
                    <a:pt x="1350103" y="675052"/>
                  </a:lnTo>
                  <a:cubicBezTo>
                    <a:pt x="1184926" y="838251"/>
                    <a:pt x="1052141" y="946804"/>
                    <a:pt x="951749" y="1000709"/>
                  </a:cubicBezTo>
                  <a:cubicBezTo>
                    <a:pt x="851356" y="1054614"/>
                    <a:pt x="760608" y="1081568"/>
                    <a:pt x="679502" y="1081568"/>
                  </a:cubicBezTo>
                  <a:cubicBezTo>
                    <a:pt x="595430" y="1081568"/>
                    <a:pt x="525947" y="1053625"/>
                    <a:pt x="471052" y="997741"/>
                  </a:cubicBezTo>
                  <a:cubicBezTo>
                    <a:pt x="416158" y="941859"/>
                    <a:pt x="388711" y="869902"/>
                    <a:pt x="388711" y="781874"/>
                  </a:cubicBezTo>
                  <a:cubicBezTo>
                    <a:pt x="388711" y="692856"/>
                    <a:pt x="421845" y="618674"/>
                    <a:pt x="488114" y="559329"/>
                  </a:cubicBezTo>
                  <a:cubicBezTo>
                    <a:pt x="554383" y="499983"/>
                    <a:pt x="644390" y="468334"/>
                    <a:pt x="758135" y="464376"/>
                  </a:cubicBezTo>
                  <a:lnTo>
                    <a:pt x="758135" y="461765"/>
                  </a:lnTo>
                  <a:lnTo>
                    <a:pt x="799289" y="461765"/>
                  </a:lnTo>
                  <a:lnTo>
                    <a:pt x="946012" y="461765"/>
                  </a:lnTo>
                  <a:lnTo>
                    <a:pt x="992554" y="461765"/>
                  </a:lnTo>
                  <a:cubicBezTo>
                    <a:pt x="1008430" y="461765"/>
                    <a:pt x="1021299" y="448896"/>
                    <a:pt x="1021299" y="433020"/>
                  </a:cubicBezTo>
                  <a:cubicBezTo>
                    <a:pt x="1021299" y="417145"/>
                    <a:pt x="1008430" y="404275"/>
                    <a:pt x="992554" y="404275"/>
                  </a:cubicBezTo>
                  <a:lnTo>
                    <a:pt x="946012" y="404275"/>
                  </a:lnTo>
                  <a:lnTo>
                    <a:pt x="845014" y="404275"/>
                  </a:lnTo>
                  <a:cubicBezTo>
                    <a:pt x="829138" y="404275"/>
                    <a:pt x="816268" y="391405"/>
                    <a:pt x="816268" y="375530"/>
                  </a:cubicBezTo>
                  <a:cubicBezTo>
                    <a:pt x="816268" y="359654"/>
                    <a:pt x="829138" y="346785"/>
                    <a:pt x="845014" y="346785"/>
                  </a:cubicBezTo>
                  <a:lnTo>
                    <a:pt x="946012" y="346785"/>
                  </a:lnTo>
                  <a:lnTo>
                    <a:pt x="971044" y="346785"/>
                  </a:lnTo>
                  <a:cubicBezTo>
                    <a:pt x="986919" y="346785"/>
                    <a:pt x="999789" y="333915"/>
                    <a:pt x="999789" y="318039"/>
                  </a:cubicBezTo>
                  <a:cubicBezTo>
                    <a:pt x="999789" y="302164"/>
                    <a:pt x="986919" y="289294"/>
                    <a:pt x="971044" y="289294"/>
                  </a:cubicBezTo>
                  <a:lnTo>
                    <a:pt x="946012" y="289294"/>
                  </a:lnTo>
                  <a:lnTo>
                    <a:pt x="946012" y="288951"/>
                  </a:lnTo>
                  <a:lnTo>
                    <a:pt x="936525" y="287035"/>
                  </a:lnTo>
                  <a:cubicBezTo>
                    <a:pt x="926208" y="282672"/>
                    <a:pt x="918968" y="272457"/>
                    <a:pt x="918968" y="260549"/>
                  </a:cubicBezTo>
                  <a:cubicBezTo>
                    <a:pt x="918968" y="248643"/>
                    <a:pt x="926208" y="238427"/>
                    <a:pt x="936525" y="234063"/>
                  </a:cubicBezTo>
                  <a:lnTo>
                    <a:pt x="946012" y="232148"/>
                  </a:lnTo>
                  <a:lnTo>
                    <a:pt x="946012" y="231804"/>
                  </a:lnTo>
                  <a:lnTo>
                    <a:pt x="1054936" y="231804"/>
                  </a:lnTo>
                  <a:cubicBezTo>
                    <a:pt x="1070811" y="231804"/>
                    <a:pt x="1083681" y="218934"/>
                    <a:pt x="1083681" y="203059"/>
                  </a:cubicBezTo>
                  <a:cubicBezTo>
                    <a:pt x="1083681" y="187184"/>
                    <a:pt x="1070811" y="174314"/>
                    <a:pt x="1054936" y="174314"/>
                  </a:cubicBezTo>
                  <a:lnTo>
                    <a:pt x="946012" y="174314"/>
                  </a:lnTo>
                  <a:lnTo>
                    <a:pt x="900390" y="174314"/>
                  </a:lnTo>
                  <a:cubicBezTo>
                    <a:pt x="884515" y="174314"/>
                    <a:pt x="871645" y="161444"/>
                    <a:pt x="871645" y="145569"/>
                  </a:cubicBezTo>
                  <a:cubicBezTo>
                    <a:pt x="871645" y="129693"/>
                    <a:pt x="884515" y="116824"/>
                    <a:pt x="900390" y="116824"/>
                  </a:cubicBezTo>
                  <a:lnTo>
                    <a:pt x="946012" y="116824"/>
                  </a:lnTo>
                  <a:lnTo>
                    <a:pt x="1018368" y="116824"/>
                  </a:lnTo>
                  <a:cubicBezTo>
                    <a:pt x="1034244" y="116824"/>
                    <a:pt x="1047113" y="103954"/>
                    <a:pt x="1047113" y="88079"/>
                  </a:cubicBezTo>
                  <a:cubicBezTo>
                    <a:pt x="1047113" y="72203"/>
                    <a:pt x="1034244" y="59333"/>
                    <a:pt x="1018368" y="59333"/>
                  </a:cubicBezTo>
                  <a:lnTo>
                    <a:pt x="946012" y="59333"/>
                  </a:lnTo>
                  <a:lnTo>
                    <a:pt x="590995" y="79328"/>
                  </a:lnTo>
                  <a:cubicBezTo>
                    <a:pt x="433266" y="111134"/>
                    <a:pt x="303773" y="178407"/>
                    <a:pt x="202515" y="281148"/>
                  </a:cubicBezTo>
                  <a:cubicBezTo>
                    <a:pt x="67505" y="418137"/>
                    <a:pt x="0" y="593947"/>
                    <a:pt x="0" y="80857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4455480" cy="788563"/>
            <a:chOff x="-158751" y="255365"/>
            <a:chExt cx="4455480" cy="7885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060219" y="337876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功能点展示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767F5C0-0297-802B-C962-9604DEAF0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2" y="1103040"/>
            <a:ext cx="10109883" cy="54988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项目贡献情况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36663" y="2285150"/>
            <a:ext cx="3402066" cy="2292208"/>
            <a:chOff x="1236663" y="2285150"/>
            <a:chExt cx="3402066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-1" fmla="*/ 1114425 w 1527494"/>
                  <a:gd name="connsiteY0-2" fmla="*/ 1009863 h 1347679"/>
                  <a:gd name="connsiteX1-3" fmla="*/ 1527494 w 1527494"/>
                  <a:gd name="connsiteY1-4" fmla="*/ 1009863 h 1347679"/>
                  <a:gd name="connsiteX2-5" fmla="*/ 1527494 w 1527494"/>
                  <a:gd name="connsiteY2-6" fmla="*/ 1055770 h 1347679"/>
                  <a:gd name="connsiteX3-7" fmla="*/ 1527494 w 1527494"/>
                  <a:gd name="connsiteY3-8" fmla="*/ 1206371 h 1347679"/>
                  <a:gd name="connsiteX4-9" fmla="*/ 1527494 w 1527494"/>
                  <a:gd name="connsiteY4-10" fmla="*/ 1280640 h 1347679"/>
                  <a:gd name="connsiteX5-11" fmla="*/ 1497989 w 1527494"/>
                  <a:gd name="connsiteY5-12" fmla="*/ 1310145 h 1347679"/>
                  <a:gd name="connsiteX6-13" fmla="*/ 1468484 w 1527494"/>
                  <a:gd name="connsiteY6-14" fmla="*/ 1280640 h 1347679"/>
                  <a:gd name="connsiteX7-15" fmla="*/ 1468484 w 1527494"/>
                  <a:gd name="connsiteY7-16" fmla="*/ 1206371 h 1347679"/>
                  <a:gd name="connsiteX8-17" fmla="*/ 1468484 w 1527494"/>
                  <a:gd name="connsiteY8-18" fmla="*/ 1159543 h 1347679"/>
                  <a:gd name="connsiteX9-19" fmla="*/ 1438979 w 1527494"/>
                  <a:gd name="connsiteY9-20" fmla="*/ 1130039 h 1347679"/>
                  <a:gd name="connsiteX10-21" fmla="*/ 1409475 w 1527494"/>
                  <a:gd name="connsiteY10-22" fmla="*/ 1159543 h 1347679"/>
                  <a:gd name="connsiteX11-23" fmla="*/ 1409475 w 1527494"/>
                  <a:gd name="connsiteY11-24" fmla="*/ 1206371 h 1347679"/>
                  <a:gd name="connsiteX12-25" fmla="*/ 1409475 w 1527494"/>
                  <a:gd name="connsiteY12-26" fmla="*/ 1318174 h 1347679"/>
                  <a:gd name="connsiteX13-27" fmla="*/ 1379970 w 1527494"/>
                  <a:gd name="connsiteY13-28" fmla="*/ 1347679 h 1347679"/>
                  <a:gd name="connsiteX14-29" fmla="*/ 1350465 w 1527494"/>
                  <a:gd name="connsiteY14-30" fmla="*/ 1318174 h 1347679"/>
                  <a:gd name="connsiteX15-31" fmla="*/ 1350465 w 1527494"/>
                  <a:gd name="connsiteY15-32" fmla="*/ 1206371 h 1347679"/>
                  <a:gd name="connsiteX16-33" fmla="*/ 1350112 w 1527494"/>
                  <a:gd name="connsiteY16-34" fmla="*/ 1206371 h 1347679"/>
                  <a:gd name="connsiteX17-35" fmla="*/ 1348146 w 1527494"/>
                  <a:gd name="connsiteY17-36" fmla="*/ 1196633 h 1347679"/>
                  <a:gd name="connsiteX18-37" fmla="*/ 1320960 w 1527494"/>
                  <a:gd name="connsiteY18-38" fmla="*/ 1178613 h 1347679"/>
                  <a:gd name="connsiteX19-39" fmla="*/ 1293774 w 1527494"/>
                  <a:gd name="connsiteY19-40" fmla="*/ 1196633 h 1347679"/>
                  <a:gd name="connsiteX20-41" fmla="*/ 1291808 w 1527494"/>
                  <a:gd name="connsiteY20-42" fmla="*/ 1206371 h 1347679"/>
                  <a:gd name="connsiteX21-43" fmla="*/ 1291455 w 1527494"/>
                  <a:gd name="connsiteY21-44" fmla="*/ 1206371 h 1347679"/>
                  <a:gd name="connsiteX22-45" fmla="*/ 1291455 w 1527494"/>
                  <a:gd name="connsiteY22-46" fmla="*/ 1232065 h 1347679"/>
                  <a:gd name="connsiteX23-47" fmla="*/ 1261950 w 1527494"/>
                  <a:gd name="connsiteY23-48" fmla="*/ 1261569 h 1347679"/>
                  <a:gd name="connsiteX24-49" fmla="*/ 1232445 w 1527494"/>
                  <a:gd name="connsiteY24-50" fmla="*/ 1232065 h 1347679"/>
                  <a:gd name="connsiteX25-51" fmla="*/ 1232445 w 1527494"/>
                  <a:gd name="connsiteY25-52" fmla="*/ 1206371 h 1347679"/>
                  <a:gd name="connsiteX26-53" fmla="*/ 1232445 w 1527494"/>
                  <a:gd name="connsiteY26-54" fmla="*/ 1102703 h 1347679"/>
                  <a:gd name="connsiteX27-55" fmla="*/ 1202940 w 1527494"/>
                  <a:gd name="connsiteY27-56" fmla="*/ 1073198 h 1347679"/>
                  <a:gd name="connsiteX28-57" fmla="*/ 1173435 w 1527494"/>
                  <a:gd name="connsiteY28-58" fmla="*/ 1102703 h 1347679"/>
                  <a:gd name="connsiteX29-59" fmla="*/ 1173435 w 1527494"/>
                  <a:gd name="connsiteY29-60" fmla="*/ 1206371 h 1347679"/>
                  <a:gd name="connsiteX30-61" fmla="*/ 1173435 w 1527494"/>
                  <a:gd name="connsiteY30-62" fmla="*/ 1254144 h 1347679"/>
                  <a:gd name="connsiteX31-63" fmla="*/ 1143930 w 1527494"/>
                  <a:gd name="connsiteY31-64" fmla="*/ 1283648 h 1347679"/>
                  <a:gd name="connsiteX32-65" fmla="*/ 1114425 w 1527494"/>
                  <a:gd name="connsiteY32-66" fmla="*/ 1254144 h 1347679"/>
                  <a:gd name="connsiteX33-67" fmla="*/ 1114425 w 1527494"/>
                  <a:gd name="connsiteY33-68" fmla="*/ 1206371 h 1347679"/>
                  <a:gd name="connsiteX34-69" fmla="*/ 1114425 w 1527494"/>
                  <a:gd name="connsiteY34-70" fmla="*/ 1055770 h 1347679"/>
                  <a:gd name="connsiteX35-71" fmla="*/ 1114425 w 1527494"/>
                  <a:gd name="connsiteY35-72" fmla="*/ 1009863 h 1347679"/>
                  <a:gd name="connsiteX36-73" fmla="*/ 757200 w 1527494"/>
                  <a:gd name="connsiteY36-74" fmla="*/ 0 h 1347679"/>
                  <a:gd name="connsiteX37-75" fmla="*/ 1168907 w 1527494"/>
                  <a:gd name="connsiteY37-76" fmla="*/ 117206 h 1347679"/>
                  <a:gd name="connsiteX38-77" fmla="*/ 1435961 w 1527494"/>
                  <a:gd name="connsiteY38-78" fmla="*/ 475503 h 1347679"/>
                  <a:gd name="connsiteX39-79" fmla="*/ 1524283 w 1527494"/>
                  <a:gd name="connsiteY39-80" fmla="*/ 943543 h 1347679"/>
                  <a:gd name="connsiteX40-81" fmla="*/ 1526204 w 1527494"/>
                  <a:gd name="connsiteY40-82" fmla="*/ 1009862 h 1347679"/>
                  <a:gd name="connsiteX41-83" fmla="*/ 1111421 w 1527494"/>
                  <a:gd name="connsiteY41-84" fmla="*/ 1009862 h 1347679"/>
                  <a:gd name="connsiteX42-85" fmla="*/ 1108695 w 1527494"/>
                  <a:gd name="connsiteY42-86" fmla="*/ 952862 h 1347679"/>
                  <a:gd name="connsiteX43-87" fmla="*/ 1017785 w 1527494"/>
                  <a:gd name="connsiteY43-88" fmla="*/ 557845 h 1347679"/>
                  <a:gd name="connsiteX44-89" fmla="*/ 766843 w 1527494"/>
                  <a:gd name="connsiteY44-90" fmla="*/ 394645 h 1347679"/>
                  <a:gd name="connsiteX45-91" fmla="*/ 580288 w 1527494"/>
                  <a:gd name="connsiteY45-92" fmla="*/ 462150 h 1347679"/>
                  <a:gd name="connsiteX46-93" fmla="*/ 455930 w 1527494"/>
                  <a:gd name="connsiteY46-94" fmla="*/ 694339 h 1347679"/>
                  <a:gd name="connsiteX47-95" fmla="*/ 423730 w 1527494"/>
                  <a:gd name="connsiteY47-96" fmla="*/ 897225 h 1347679"/>
                  <a:gd name="connsiteX48-97" fmla="*/ 416761 w 1527494"/>
                  <a:gd name="connsiteY48-98" fmla="*/ 1009862 h 1347679"/>
                  <a:gd name="connsiteX49-99" fmla="*/ 363065 w 1527494"/>
                  <a:gd name="connsiteY49-100" fmla="*/ 1009862 h 1347679"/>
                  <a:gd name="connsiteX50-101" fmla="*/ 413069 w 1527494"/>
                  <a:gd name="connsiteY50-102" fmla="*/ 1009863 h 1347679"/>
                  <a:gd name="connsiteX51-103" fmla="*/ 413069 w 1527494"/>
                  <a:gd name="connsiteY51-104" fmla="*/ 1055770 h 1347679"/>
                  <a:gd name="connsiteX52-105" fmla="*/ 413069 w 1527494"/>
                  <a:gd name="connsiteY52-106" fmla="*/ 1206371 h 1347679"/>
                  <a:gd name="connsiteX53-107" fmla="*/ 413069 w 1527494"/>
                  <a:gd name="connsiteY53-108" fmla="*/ 1280640 h 1347679"/>
                  <a:gd name="connsiteX54-109" fmla="*/ 383564 w 1527494"/>
                  <a:gd name="connsiteY54-110" fmla="*/ 1310145 h 1347679"/>
                  <a:gd name="connsiteX55-111" fmla="*/ 354059 w 1527494"/>
                  <a:gd name="connsiteY55-112" fmla="*/ 1280640 h 1347679"/>
                  <a:gd name="connsiteX56-113" fmla="*/ 354059 w 1527494"/>
                  <a:gd name="connsiteY56-114" fmla="*/ 1206371 h 1347679"/>
                  <a:gd name="connsiteX57-115" fmla="*/ 354059 w 1527494"/>
                  <a:gd name="connsiteY57-116" fmla="*/ 1159543 h 1347679"/>
                  <a:gd name="connsiteX58-117" fmla="*/ 324554 w 1527494"/>
                  <a:gd name="connsiteY58-118" fmla="*/ 1130039 h 1347679"/>
                  <a:gd name="connsiteX59-119" fmla="*/ 295050 w 1527494"/>
                  <a:gd name="connsiteY59-120" fmla="*/ 1159543 h 1347679"/>
                  <a:gd name="connsiteX60-121" fmla="*/ 295050 w 1527494"/>
                  <a:gd name="connsiteY60-122" fmla="*/ 1206371 h 1347679"/>
                  <a:gd name="connsiteX61-123" fmla="*/ 295050 w 1527494"/>
                  <a:gd name="connsiteY61-124" fmla="*/ 1318174 h 1347679"/>
                  <a:gd name="connsiteX62-125" fmla="*/ 265545 w 1527494"/>
                  <a:gd name="connsiteY62-126" fmla="*/ 1347679 h 1347679"/>
                  <a:gd name="connsiteX63-127" fmla="*/ 236040 w 1527494"/>
                  <a:gd name="connsiteY63-128" fmla="*/ 1318174 h 1347679"/>
                  <a:gd name="connsiteX64-129" fmla="*/ 236040 w 1527494"/>
                  <a:gd name="connsiteY64-130" fmla="*/ 1206371 h 1347679"/>
                  <a:gd name="connsiteX65-131" fmla="*/ 235687 w 1527494"/>
                  <a:gd name="connsiteY65-132" fmla="*/ 1206371 h 1347679"/>
                  <a:gd name="connsiteX66-133" fmla="*/ 233721 w 1527494"/>
                  <a:gd name="connsiteY66-134" fmla="*/ 1196633 h 1347679"/>
                  <a:gd name="connsiteX67-135" fmla="*/ 206535 w 1527494"/>
                  <a:gd name="connsiteY67-136" fmla="*/ 1178613 h 1347679"/>
                  <a:gd name="connsiteX68-137" fmla="*/ 179349 w 1527494"/>
                  <a:gd name="connsiteY68-138" fmla="*/ 1196633 h 1347679"/>
                  <a:gd name="connsiteX69-139" fmla="*/ 177383 w 1527494"/>
                  <a:gd name="connsiteY69-140" fmla="*/ 1206371 h 1347679"/>
                  <a:gd name="connsiteX70-141" fmla="*/ 177030 w 1527494"/>
                  <a:gd name="connsiteY70-142" fmla="*/ 1206371 h 1347679"/>
                  <a:gd name="connsiteX71-143" fmla="*/ 177030 w 1527494"/>
                  <a:gd name="connsiteY71-144" fmla="*/ 1232065 h 1347679"/>
                  <a:gd name="connsiteX72-145" fmla="*/ 147525 w 1527494"/>
                  <a:gd name="connsiteY72-146" fmla="*/ 1261569 h 1347679"/>
                  <a:gd name="connsiteX73-147" fmla="*/ 118020 w 1527494"/>
                  <a:gd name="connsiteY73-148" fmla="*/ 1232065 h 1347679"/>
                  <a:gd name="connsiteX74-149" fmla="*/ 118020 w 1527494"/>
                  <a:gd name="connsiteY74-150" fmla="*/ 1206371 h 1347679"/>
                  <a:gd name="connsiteX75-151" fmla="*/ 118020 w 1527494"/>
                  <a:gd name="connsiteY75-152" fmla="*/ 1102703 h 1347679"/>
                  <a:gd name="connsiteX76-153" fmla="*/ 88515 w 1527494"/>
                  <a:gd name="connsiteY76-154" fmla="*/ 1073198 h 1347679"/>
                  <a:gd name="connsiteX77-155" fmla="*/ 59010 w 1527494"/>
                  <a:gd name="connsiteY77-156" fmla="*/ 1102703 h 1347679"/>
                  <a:gd name="connsiteX78-157" fmla="*/ 59010 w 1527494"/>
                  <a:gd name="connsiteY78-158" fmla="*/ 1206371 h 1347679"/>
                  <a:gd name="connsiteX79-159" fmla="*/ 59010 w 1527494"/>
                  <a:gd name="connsiteY79-160" fmla="*/ 1254144 h 1347679"/>
                  <a:gd name="connsiteX80-161" fmla="*/ 29505 w 1527494"/>
                  <a:gd name="connsiteY80-162" fmla="*/ 1283648 h 1347679"/>
                  <a:gd name="connsiteX81-163" fmla="*/ 0 w 1527494"/>
                  <a:gd name="connsiteY81-164" fmla="*/ 1254144 h 1347679"/>
                  <a:gd name="connsiteX82-165" fmla="*/ 0 w 1527494"/>
                  <a:gd name="connsiteY82-166" fmla="*/ 1206371 h 1347679"/>
                  <a:gd name="connsiteX83-167" fmla="*/ 0 w 1527494"/>
                  <a:gd name="connsiteY83-168" fmla="*/ 1055770 h 1347679"/>
                  <a:gd name="connsiteX84-169" fmla="*/ 0 w 1527494"/>
                  <a:gd name="connsiteY84-170" fmla="*/ 1009863 h 1347679"/>
                  <a:gd name="connsiteX85-171" fmla="*/ 198759 w 1527494"/>
                  <a:gd name="connsiteY85-172" fmla="*/ 1009863 h 1347679"/>
                  <a:gd name="connsiteX86-173" fmla="*/ 198759 w 1527494"/>
                  <a:gd name="connsiteY86-174" fmla="*/ 1009862 h 1347679"/>
                  <a:gd name="connsiteX87-175" fmla="*/ 1299 w 1527494"/>
                  <a:gd name="connsiteY87-176" fmla="*/ 1009862 h 1347679"/>
                  <a:gd name="connsiteX88-177" fmla="*/ 9172 w 1527494"/>
                  <a:gd name="connsiteY88-178" fmla="*/ 887860 h 1347679"/>
                  <a:gd name="connsiteX89-179" fmla="*/ 183035 w 1527494"/>
                  <a:gd name="connsiteY89-180" fmla="*/ 296726 h 1347679"/>
                  <a:gd name="connsiteX90-181" fmla="*/ 757200 w 1527494"/>
                  <a:gd name="connsiteY90-182" fmla="*/ 0 h 1347679"/>
                  <a:gd name="connsiteX0-183" fmla="*/ 1114425 w 1527494"/>
                  <a:gd name="connsiteY0-184" fmla="*/ 1009863 h 1347679"/>
                  <a:gd name="connsiteX1-185" fmla="*/ 1527494 w 1527494"/>
                  <a:gd name="connsiteY1-186" fmla="*/ 1009863 h 1347679"/>
                  <a:gd name="connsiteX2-187" fmla="*/ 1527494 w 1527494"/>
                  <a:gd name="connsiteY2-188" fmla="*/ 1055770 h 1347679"/>
                  <a:gd name="connsiteX3-189" fmla="*/ 1527494 w 1527494"/>
                  <a:gd name="connsiteY3-190" fmla="*/ 1206371 h 1347679"/>
                  <a:gd name="connsiteX4-191" fmla="*/ 1527494 w 1527494"/>
                  <a:gd name="connsiteY4-192" fmla="*/ 1280640 h 1347679"/>
                  <a:gd name="connsiteX5-193" fmla="*/ 1497989 w 1527494"/>
                  <a:gd name="connsiteY5-194" fmla="*/ 1310145 h 1347679"/>
                  <a:gd name="connsiteX6-195" fmla="*/ 1468484 w 1527494"/>
                  <a:gd name="connsiteY6-196" fmla="*/ 1280640 h 1347679"/>
                  <a:gd name="connsiteX7-197" fmla="*/ 1468484 w 1527494"/>
                  <a:gd name="connsiteY7-198" fmla="*/ 1206371 h 1347679"/>
                  <a:gd name="connsiteX8-199" fmla="*/ 1468484 w 1527494"/>
                  <a:gd name="connsiteY8-200" fmla="*/ 1159543 h 1347679"/>
                  <a:gd name="connsiteX9-201" fmla="*/ 1438979 w 1527494"/>
                  <a:gd name="connsiteY9-202" fmla="*/ 1130039 h 1347679"/>
                  <a:gd name="connsiteX10-203" fmla="*/ 1409475 w 1527494"/>
                  <a:gd name="connsiteY10-204" fmla="*/ 1159543 h 1347679"/>
                  <a:gd name="connsiteX11-205" fmla="*/ 1409475 w 1527494"/>
                  <a:gd name="connsiteY11-206" fmla="*/ 1206371 h 1347679"/>
                  <a:gd name="connsiteX12-207" fmla="*/ 1409475 w 1527494"/>
                  <a:gd name="connsiteY12-208" fmla="*/ 1318174 h 1347679"/>
                  <a:gd name="connsiteX13-209" fmla="*/ 1379970 w 1527494"/>
                  <a:gd name="connsiteY13-210" fmla="*/ 1347679 h 1347679"/>
                  <a:gd name="connsiteX14-211" fmla="*/ 1350465 w 1527494"/>
                  <a:gd name="connsiteY14-212" fmla="*/ 1318174 h 1347679"/>
                  <a:gd name="connsiteX15-213" fmla="*/ 1350465 w 1527494"/>
                  <a:gd name="connsiteY15-214" fmla="*/ 1206371 h 1347679"/>
                  <a:gd name="connsiteX16-215" fmla="*/ 1350112 w 1527494"/>
                  <a:gd name="connsiteY16-216" fmla="*/ 1206371 h 1347679"/>
                  <a:gd name="connsiteX17-217" fmla="*/ 1348146 w 1527494"/>
                  <a:gd name="connsiteY17-218" fmla="*/ 1196633 h 1347679"/>
                  <a:gd name="connsiteX18-219" fmla="*/ 1320960 w 1527494"/>
                  <a:gd name="connsiteY18-220" fmla="*/ 1178613 h 1347679"/>
                  <a:gd name="connsiteX19-221" fmla="*/ 1293774 w 1527494"/>
                  <a:gd name="connsiteY19-222" fmla="*/ 1196633 h 1347679"/>
                  <a:gd name="connsiteX20-223" fmla="*/ 1291808 w 1527494"/>
                  <a:gd name="connsiteY20-224" fmla="*/ 1206371 h 1347679"/>
                  <a:gd name="connsiteX21-225" fmla="*/ 1291455 w 1527494"/>
                  <a:gd name="connsiteY21-226" fmla="*/ 1206371 h 1347679"/>
                  <a:gd name="connsiteX22-227" fmla="*/ 1291455 w 1527494"/>
                  <a:gd name="connsiteY22-228" fmla="*/ 1232065 h 1347679"/>
                  <a:gd name="connsiteX23-229" fmla="*/ 1261950 w 1527494"/>
                  <a:gd name="connsiteY23-230" fmla="*/ 1261569 h 1347679"/>
                  <a:gd name="connsiteX24-231" fmla="*/ 1232445 w 1527494"/>
                  <a:gd name="connsiteY24-232" fmla="*/ 1232065 h 1347679"/>
                  <a:gd name="connsiteX25-233" fmla="*/ 1232445 w 1527494"/>
                  <a:gd name="connsiteY25-234" fmla="*/ 1206371 h 1347679"/>
                  <a:gd name="connsiteX26-235" fmla="*/ 1232445 w 1527494"/>
                  <a:gd name="connsiteY26-236" fmla="*/ 1102703 h 1347679"/>
                  <a:gd name="connsiteX27-237" fmla="*/ 1202940 w 1527494"/>
                  <a:gd name="connsiteY27-238" fmla="*/ 1073198 h 1347679"/>
                  <a:gd name="connsiteX28-239" fmla="*/ 1173435 w 1527494"/>
                  <a:gd name="connsiteY28-240" fmla="*/ 1102703 h 1347679"/>
                  <a:gd name="connsiteX29-241" fmla="*/ 1173435 w 1527494"/>
                  <a:gd name="connsiteY29-242" fmla="*/ 1206371 h 1347679"/>
                  <a:gd name="connsiteX30-243" fmla="*/ 1173435 w 1527494"/>
                  <a:gd name="connsiteY30-244" fmla="*/ 1254144 h 1347679"/>
                  <a:gd name="connsiteX31-245" fmla="*/ 1143930 w 1527494"/>
                  <a:gd name="connsiteY31-246" fmla="*/ 1283648 h 1347679"/>
                  <a:gd name="connsiteX32-247" fmla="*/ 1114425 w 1527494"/>
                  <a:gd name="connsiteY32-248" fmla="*/ 1254144 h 1347679"/>
                  <a:gd name="connsiteX33-249" fmla="*/ 1114425 w 1527494"/>
                  <a:gd name="connsiteY33-250" fmla="*/ 1206371 h 1347679"/>
                  <a:gd name="connsiteX34-251" fmla="*/ 1114425 w 1527494"/>
                  <a:gd name="connsiteY34-252" fmla="*/ 1055770 h 1347679"/>
                  <a:gd name="connsiteX35-253" fmla="*/ 1114425 w 1527494"/>
                  <a:gd name="connsiteY35-254" fmla="*/ 1009863 h 1347679"/>
                  <a:gd name="connsiteX36-255" fmla="*/ 757200 w 1527494"/>
                  <a:gd name="connsiteY36-256" fmla="*/ 0 h 1347679"/>
                  <a:gd name="connsiteX37-257" fmla="*/ 1168907 w 1527494"/>
                  <a:gd name="connsiteY37-258" fmla="*/ 117206 h 1347679"/>
                  <a:gd name="connsiteX38-259" fmla="*/ 1435961 w 1527494"/>
                  <a:gd name="connsiteY38-260" fmla="*/ 475503 h 1347679"/>
                  <a:gd name="connsiteX39-261" fmla="*/ 1524283 w 1527494"/>
                  <a:gd name="connsiteY39-262" fmla="*/ 943543 h 1347679"/>
                  <a:gd name="connsiteX40-263" fmla="*/ 1526204 w 1527494"/>
                  <a:gd name="connsiteY40-264" fmla="*/ 1009862 h 1347679"/>
                  <a:gd name="connsiteX41-265" fmla="*/ 1111421 w 1527494"/>
                  <a:gd name="connsiteY41-266" fmla="*/ 1009862 h 1347679"/>
                  <a:gd name="connsiteX42-267" fmla="*/ 1108695 w 1527494"/>
                  <a:gd name="connsiteY42-268" fmla="*/ 952862 h 1347679"/>
                  <a:gd name="connsiteX43-269" fmla="*/ 1017785 w 1527494"/>
                  <a:gd name="connsiteY43-270" fmla="*/ 557845 h 1347679"/>
                  <a:gd name="connsiteX44-271" fmla="*/ 766843 w 1527494"/>
                  <a:gd name="connsiteY44-272" fmla="*/ 394645 h 1347679"/>
                  <a:gd name="connsiteX45-273" fmla="*/ 580288 w 1527494"/>
                  <a:gd name="connsiteY45-274" fmla="*/ 462150 h 1347679"/>
                  <a:gd name="connsiteX46-275" fmla="*/ 455930 w 1527494"/>
                  <a:gd name="connsiteY46-276" fmla="*/ 694339 h 1347679"/>
                  <a:gd name="connsiteX47-277" fmla="*/ 423730 w 1527494"/>
                  <a:gd name="connsiteY47-278" fmla="*/ 897225 h 1347679"/>
                  <a:gd name="connsiteX48-279" fmla="*/ 416761 w 1527494"/>
                  <a:gd name="connsiteY48-280" fmla="*/ 1009862 h 1347679"/>
                  <a:gd name="connsiteX49-281" fmla="*/ 413069 w 1527494"/>
                  <a:gd name="connsiteY49-282" fmla="*/ 1009863 h 1347679"/>
                  <a:gd name="connsiteX50-283" fmla="*/ 413069 w 1527494"/>
                  <a:gd name="connsiteY50-284" fmla="*/ 1055770 h 1347679"/>
                  <a:gd name="connsiteX51-285" fmla="*/ 413069 w 1527494"/>
                  <a:gd name="connsiteY51-286" fmla="*/ 1206371 h 1347679"/>
                  <a:gd name="connsiteX52-287" fmla="*/ 413069 w 1527494"/>
                  <a:gd name="connsiteY52-288" fmla="*/ 1280640 h 1347679"/>
                  <a:gd name="connsiteX53-289" fmla="*/ 383564 w 1527494"/>
                  <a:gd name="connsiteY53-290" fmla="*/ 1310145 h 1347679"/>
                  <a:gd name="connsiteX54-291" fmla="*/ 354059 w 1527494"/>
                  <a:gd name="connsiteY54-292" fmla="*/ 1280640 h 1347679"/>
                  <a:gd name="connsiteX55-293" fmla="*/ 354059 w 1527494"/>
                  <a:gd name="connsiteY55-294" fmla="*/ 1206371 h 1347679"/>
                  <a:gd name="connsiteX56-295" fmla="*/ 354059 w 1527494"/>
                  <a:gd name="connsiteY56-296" fmla="*/ 1159543 h 1347679"/>
                  <a:gd name="connsiteX57-297" fmla="*/ 324554 w 1527494"/>
                  <a:gd name="connsiteY57-298" fmla="*/ 1130039 h 1347679"/>
                  <a:gd name="connsiteX58-299" fmla="*/ 295050 w 1527494"/>
                  <a:gd name="connsiteY58-300" fmla="*/ 1159543 h 1347679"/>
                  <a:gd name="connsiteX59-301" fmla="*/ 295050 w 1527494"/>
                  <a:gd name="connsiteY59-302" fmla="*/ 1206371 h 1347679"/>
                  <a:gd name="connsiteX60-303" fmla="*/ 295050 w 1527494"/>
                  <a:gd name="connsiteY60-304" fmla="*/ 1318174 h 1347679"/>
                  <a:gd name="connsiteX61-305" fmla="*/ 265545 w 1527494"/>
                  <a:gd name="connsiteY61-306" fmla="*/ 1347679 h 1347679"/>
                  <a:gd name="connsiteX62-307" fmla="*/ 236040 w 1527494"/>
                  <a:gd name="connsiteY62-308" fmla="*/ 1318174 h 1347679"/>
                  <a:gd name="connsiteX63-309" fmla="*/ 236040 w 1527494"/>
                  <a:gd name="connsiteY63-310" fmla="*/ 1206371 h 1347679"/>
                  <a:gd name="connsiteX64-311" fmla="*/ 235687 w 1527494"/>
                  <a:gd name="connsiteY64-312" fmla="*/ 1206371 h 1347679"/>
                  <a:gd name="connsiteX65-313" fmla="*/ 233721 w 1527494"/>
                  <a:gd name="connsiteY65-314" fmla="*/ 1196633 h 1347679"/>
                  <a:gd name="connsiteX66-315" fmla="*/ 206535 w 1527494"/>
                  <a:gd name="connsiteY66-316" fmla="*/ 1178613 h 1347679"/>
                  <a:gd name="connsiteX67-317" fmla="*/ 179349 w 1527494"/>
                  <a:gd name="connsiteY67-318" fmla="*/ 1196633 h 1347679"/>
                  <a:gd name="connsiteX68-319" fmla="*/ 177383 w 1527494"/>
                  <a:gd name="connsiteY68-320" fmla="*/ 1206371 h 1347679"/>
                  <a:gd name="connsiteX69-321" fmla="*/ 177030 w 1527494"/>
                  <a:gd name="connsiteY69-322" fmla="*/ 1206371 h 1347679"/>
                  <a:gd name="connsiteX70-323" fmla="*/ 177030 w 1527494"/>
                  <a:gd name="connsiteY70-324" fmla="*/ 1232065 h 1347679"/>
                  <a:gd name="connsiteX71-325" fmla="*/ 147525 w 1527494"/>
                  <a:gd name="connsiteY71-326" fmla="*/ 1261569 h 1347679"/>
                  <a:gd name="connsiteX72-327" fmla="*/ 118020 w 1527494"/>
                  <a:gd name="connsiteY72-328" fmla="*/ 1232065 h 1347679"/>
                  <a:gd name="connsiteX73-329" fmla="*/ 118020 w 1527494"/>
                  <a:gd name="connsiteY73-330" fmla="*/ 1206371 h 1347679"/>
                  <a:gd name="connsiteX74-331" fmla="*/ 118020 w 1527494"/>
                  <a:gd name="connsiteY74-332" fmla="*/ 1102703 h 1347679"/>
                  <a:gd name="connsiteX75-333" fmla="*/ 88515 w 1527494"/>
                  <a:gd name="connsiteY75-334" fmla="*/ 1073198 h 1347679"/>
                  <a:gd name="connsiteX76-335" fmla="*/ 59010 w 1527494"/>
                  <a:gd name="connsiteY76-336" fmla="*/ 1102703 h 1347679"/>
                  <a:gd name="connsiteX77-337" fmla="*/ 59010 w 1527494"/>
                  <a:gd name="connsiteY77-338" fmla="*/ 1206371 h 1347679"/>
                  <a:gd name="connsiteX78-339" fmla="*/ 59010 w 1527494"/>
                  <a:gd name="connsiteY78-340" fmla="*/ 1254144 h 1347679"/>
                  <a:gd name="connsiteX79-341" fmla="*/ 29505 w 1527494"/>
                  <a:gd name="connsiteY79-342" fmla="*/ 1283648 h 1347679"/>
                  <a:gd name="connsiteX80-343" fmla="*/ 0 w 1527494"/>
                  <a:gd name="connsiteY80-344" fmla="*/ 1254144 h 1347679"/>
                  <a:gd name="connsiteX81-345" fmla="*/ 0 w 1527494"/>
                  <a:gd name="connsiteY81-346" fmla="*/ 1206371 h 1347679"/>
                  <a:gd name="connsiteX82-347" fmla="*/ 0 w 1527494"/>
                  <a:gd name="connsiteY82-348" fmla="*/ 1055770 h 1347679"/>
                  <a:gd name="connsiteX83-349" fmla="*/ 0 w 1527494"/>
                  <a:gd name="connsiteY83-350" fmla="*/ 1009863 h 1347679"/>
                  <a:gd name="connsiteX84-351" fmla="*/ 198759 w 1527494"/>
                  <a:gd name="connsiteY84-352" fmla="*/ 1009863 h 1347679"/>
                  <a:gd name="connsiteX85-353" fmla="*/ 198759 w 1527494"/>
                  <a:gd name="connsiteY85-354" fmla="*/ 1009862 h 1347679"/>
                  <a:gd name="connsiteX86-355" fmla="*/ 1299 w 1527494"/>
                  <a:gd name="connsiteY86-356" fmla="*/ 1009862 h 1347679"/>
                  <a:gd name="connsiteX87-357" fmla="*/ 9172 w 1527494"/>
                  <a:gd name="connsiteY87-358" fmla="*/ 887860 h 1347679"/>
                  <a:gd name="connsiteX88-359" fmla="*/ 183035 w 1527494"/>
                  <a:gd name="connsiteY88-360" fmla="*/ 296726 h 1347679"/>
                  <a:gd name="connsiteX89-361" fmla="*/ 757200 w 1527494"/>
                  <a:gd name="connsiteY89-362" fmla="*/ 0 h 1347679"/>
                  <a:gd name="connsiteX0-363" fmla="*/ 1114425 w 1527494"/>
                  <a:gd name="connsiteY0-364" fmla="*/ 1009863 h 1347679"/>
                  <a:gd name="connsiteX1-365" fmla="*/ 1527494 w 1527494"/>
                  <a:gd name="connsiteY1-366" fmla="*/ 1009863 h 1347679"/>
                  <a:gd name="connsiteX2-367" fmla="*/ 1527494 w 1527494"/>
                  <a:gd name="connsiteY2-368" fmla="*/ 1055770 h 1347679"/>
                  <a:gd name="connsiteX3-369" fmla="*/ 1527494 w 1527494"/>
                  <a:gd name="connsiteY3-370" fmla="*/ 1206371 h 1347679"/>
                  <a:gd name="connsiteX4-371" fmla="*/ 1527494 w 1527494"/>
                  <a:gd name="connsiteY4-372" fmla="*/ 1280640 h 1347679"/>
                  <a:gd name="connsiteX5-373" fmla="*/ 1497989 w 1527494"/>
                  <a:gd name="connsiteY5-374" fmla="*/ 1310145 h 1347679"/>
                  <a:gd name="connsiteX6-375" fmla="*/ 1468484 w 1527494"/>
                  <a:gd name="connsiteY6-376" fmla="*/ 1280640 h 1347679"/>
                  <a:gd name="connsiteX7-377" fmla="*/ 1468484 w 1527494"/>
                  <a:gd name="connsiteY7-378" fmla="*/ 1206371 h 1347679"/>
                  <a:gd name="connsiteX8-379" fmla="*/ 1468484 w 1527494"/>
                  <a:gd name="connsiteY8-380" fmla="*/ 1159543 h 1347679"/>
                  <a:gd name="connsiteX9-381" fmla="*/ 1438979 w 1527494"/>
                  <a:gd name="connsiteY9-382" fmla="*/ 1130039 h 1347679"/>
                  <a:gd name="connsiteX10-383" fmla="*/ 1409475 w 1527494"/>
                  <a:gd name="connsiteY10-384" fmla="*/ 1159543 h 1347679"/>
                  <a:gd name="connsiteX11-385" fmla="*/ 1409475 w 1527494"/>
                  <a:gd name="connsiteY11-386" fmla="*/ 1206371 h 1347679"/>
                  <a:gd name="connsiteX12-387" fmla="*/ 1409475 w 1527494"/>
                  <a:gd name="connsiteY12-388" fmla="*/ 1318174 h 1347679"/>
                  <a:gd name="connsiteX13-389" fmla="*/ 1379970 w 1527494"/>
                  <a:gd name="connsiteY13-390" fmla="*/ 1347679 h 1347679"/>
                  <a:gd name="connsiteX14-391" fmla="*/ 1350465 w 1527494"/>
                  <a:gd name="connsiteY14-392" fmla="*/ 1318174 h 1347679"/>
                  <a:gd name="connsiteX15-393" fmla="*/ 1350465 w 1527494"/>
                  <a:gd name="connsiteY15-394" fmla="*/ 1206371 h 1347679"/>
                  <a:gd name="connsiteX16-395" fmla="*/ 1350112 w 1527494"/>
                  <a:gd name="connsiteY16-396" fmla="*/ 1206371 h 1347679"/>
                  <a:gd name="connsiteX17-397" fmla="*/ 1348146 w 1527494"/>
                  <a:gd name="connsiteY17-398" fmla="*/ 1196633 h 1347679"/>
                  <a:gd name="connsiteX18-399" fmla="*/ 1320960 w 1527494"/>
                  <a:gd name="connsiteY18-400" fmla="*/ 1178613 h 1347679"/>
                  <a:gd name="connsiteX19-401" fmla="*/ 1293774 w 1527494"/>
                  <a:gd name="connsiteY19-402" fmla="*/ 1196633 h 1347679"/>
                  <a:gd name="connsiteX20-403" fmla="*/ 1291808 w 1527494"/>
                  <a:gd name="connsiteY20-404" fmla="*/ 1206371 h 1347679"/>
                  <a:gd name="connsiteX21-405" fmla="*/ 1291455 w 1527494"/>
                  <a:gd name="connsiteY21-406" fmla="*/ 1206371 h 1347679"/>
                  <a:gd name="connsiteX22-407" fmla="*/ 1291455 w 1527494"/>
                  <a:gd name="connsiteY22-408" fmla="*/ 1232065 h 1347679"/>
                  <a:gd name="connsiteX23-409" fmla="*/ 1261950 w 1527494"/>
                  <a:gd name="connsiteY23-410" fmla="*/ 1261569 h 1347679"/>
                  <a:gd name="connsiteX24-411" fmla="*/ 1232445 w 1527494"/>
                  <a:gd name="connsiteY24-412" fmla="*/ 1232065 h 1347679"/>
                  <a:gd name="connsiteX25-413" fmla="*/ 1232445 w 1527494"/>
                  <a:gd name="connsiteY25-414" fmla="*/ 1206371 h 1347679"/>
                  <a:gd name="connsiteX26-415" fmla="*/ 1232445 w 1527494"/>
                  <a:gd name="connsiteY26-416" fmla="*/ 1102703 h 1347679"/>
                  <a:gd name="connsiteX27-417" fmla="*/ 1202940 w 1527494"/>
                  <a:gd name="connsiteY27-418" fmla="*/ 1073198 h 1347679"/>
                  <a:gd name="connsiteX28-419" fmla="*/ 1173435 w 1527494"/>
                  <a:gd name="connsiteY28-420" fmla="*/ 1102703 h 1347679"/>
                  <a:gd name="connsiteX29-421" fmla="*/ 1173435 w 1527494"/>
                  <a:gd name="connsiteY29-422" fmla="*/ 1206371 h 1347679"/>
                  <a:gd name="connsiteX30-423" fmla="*/ 1173435 w 1527494"/>
                  <a:gd name="connsiteY30-424" fmla="*/ 1254144 h 1347679"/>
                  <a:gd name="connsiteX31-425" fmla="*/ 1143930 w 1527494"/>
                  <a:gd name="connsiteY31-426" fmla="*/ 1283648 h 1347679"/>
                  <a:gd name="connsiteX32-427" fmla="*/ 1114425 w 1527494"/>
                  <a:gd name="connsiteY32-428" fmla="*/ 1254144 h 1347679"/>
                  <a:gd name="connsiteX33-429" fmla="*/ 1114425 w 1527494"/>
                  <a:gd name="connsiteY33-430" fmla="*/ 1206371 h 1347679"/>
                  <a:gd name="connsiteX34-431" fmla="*/ 1114425 w 1527494"/>
                  <a:gd name="connsiteY34-432" fmla="*/ 1055770 h 1347679"/>
                  <a:gd name="connsiteX35-433" fmla="*/ 1114425 w 1527494"/>
                  <a:gd name="connsiteY35-434" fmla="*/ 1009863 h 1347679"/>
                  <a:gd name="connsiteX36-435" fmla="*/ 757200 w 1527494"/>
                  <a:gd name="connsiteY36-436" fmla="*/ 0 h 1347679"/>
                  <a:gd name="connsiteX37-437" fmla="*/ 1168907 w 1527494"/>
                  <a:gd name="connsiteY37-438" fmla="*/ 117206 h 1347679"/>
                  <a:gd name="connsiteX38-439" fmla="*/ 1435961 w 1527494"/>
                  <a:gd name="connsiteY38-440" fmla="*/ 475503 h 1347679"/>
                  <a:gd name="connsiteX39-441" fmla="*/ 1524283 w 1527494"/>
                  <a:gd name="connsiteY39-442" fmla="*/ 943543 h 1347679"/>
                  <a:gd name="connsiteX40-443" fmla="*/ 1526204 w 1527494"/>
                  <a:gd name="connsiteY40-444" fmla="*/ 1009862 h 1347679"/>
                  <a:gd name="connsiteX41-445" fmla="*/ 1111421 w 1527494"/>
                  <a:gd name="connsiteY41-446" fmla="*/ 1009862 h 1347679"/>
                  <a:gd name="connsiteX42-447" fmla="*/ 1108695 w 1527494"/>
                  <a:gd name="connsiteY42-448" fmla="*/ 952862 h 1347679"/>
                  <a:gd name="connsiteX43-449" fmla="*/ 1017785 w 1527494"/>
                  <a:gd name="connsiteY43-450" fmla="*/ 557845 h 1347679"/>
                  <a:gd name="connsiteX44-451" fmla="*/ 766843 w 1527494"/>
                  <a:gd name="connsiteY44-452" fmla="*/ 394645 h 1347679"/>
                  <a:gd name="connsiteX45-453" fmla="*/ 580288 w 1527494"/>
                  <a:gd name="connsiteY45-454" fmla="*/ 462150 h 1347679"/>
                  <a:gd name="connsiteX46-455" fmla="*/ 455930 w 1527494"/>
                  <a:gd name="connsiteY46-456" fmla="*/ 694339 h 1347679"/>
                  <a:gd name="connsiteX47-457" fmla="*/ 423730 w 1527494"/>
                  <a:gd name="connsiteY47-458" fmla="*/ 897225 h 1347679"/>
                  <a:gd name="connsiteX48-459" fmla="*/ 416761 w 1527494"/>
                  <a:gd name="connsiteY48-460" fmla="*/ 1009862 h 1347679"/>
                  <a:gd name="connsiteX49-461" fmla="*/ 413069 w 1527494"/>
                  <a:gd name="connsiteY49-462" fmla="*/ 1055770 h 1347679"/>
                  <a:gd name="connsiteX50-463" fmla="*/ 413069 w 1527494"/>
                  <a:gd name="connsiteY50-464" fmla="*/ 1206371 h 1347679"/>
                  <a:gd name="connsiteX51-465" fmla="*/ 413069 w 1527494"/>
                  <a:gd name="connsiteY51-466" fmla="*/ 1280640 h 1347679"/>
                  <a:gd name="connsiteX52-467" fmla="*/ 383564 w 1527494"/>
                  <a:gd name="connsiteY52-468" fmla="*/ 1310145 h 1347679"/>
                  <a:gd name="connsiteX53-469" fmla="*/ 354059 w 1527494"/>
                  <a:gd name="connsiteY53-470" fmla="*/ 1280640 h 1347679"/>
                  <a:gd name="connsiteX54-471" fmla="*/ 354059 w 1527494"/>
                  <a:gd name="connsiteY54-472" fmla="*/ 1206371 h 1347679"/>
                  <a:gd name="connsiteX55-473" fmla="*/ 354059 w 1527494"/>
                  <a:gd name="connsiteY55-474" fmla="*/ 1159543 h 1347679"/>
                  <a:gd name="connsiteX56-475" fmla="*/ 324554 w 1527494"/>
                  <a:gd name="connsiteY56-476" fmla="*/ 1130039 h 1347679"/>
                  <a:gd name="connsiteX57-477" fmla="*/ 295050 w 1527494"/>
                  <a:gd name="connsiteY57-478" fmla="*/ 1159543 h 1347679"/>
                  <a:gd name="connsiteX58-479" fmla="*/ 295050 w 1527494"/>
                  <a:gd name="connsiteY58-480" fmla="*/ 1206371 h 1347679"/>
                  <a:gd name="connsiteX59-481" fmla="*/ 295050 w 1527494"/>
                  <a:gd name="connsiteY59-482" fmla="*/ 1318174 h 1347679"/>
                  <a:gd name="connsiteX60-483" fmla="*/ 265545 w 1527494"/>
                  <a:gd name="connsiteY60-484" fmla="*/ 1347679 h 1347679"/>
                  <a:gd name="connsiteX61-485" fmla="*/ 236040 w 1527494"/>
                  <a:gd name="connsiteY61-486" fmla="*/ 1318174 h 1347679"/>
                  <a:gd name="connsiteX62-487" fmla="*/ 236040 w 1527494"/>
                  <a:gd name="connsiteY62-488" fmla="*/ 1206371 h 1347679"/>
                  <a:gd name="connsiteX63-489" fmla="*/ 235687 w 1527494"/>
                  <a:gd name="connsiteY63-490" fmla="*/ 1206371 h 1347679"/>
                  <a:gd name="connsiteX64-491" fmla="*/ 233721 w 1527494"/>
                  <a:gd name="connsiteY64-492" fmla="*/ 1196633 h 1347679"/>
                  <a:gd name="connsiteX65-493" fmla="*/ 206535 w 1527494"/>
                  <a:gd name="connsiteY65-494" fmla="*/ 1178613 h 1347679"/>
                  <a:gd name="connsiteX66-495" fmla="*/ 179349 w 1527494"/>
                  <a:gd name="connsiteY66-496" fmla="*/ 1196633 h 1347679"/>
                  <a:gd name="connsiteX67-497" fmla="*/ 177383 w 1527494"/>
                  <a:gd name="connsiteY67-498" fmla="*/ 1206371 h 1347679"/>
                  <a:gd name="connsiteX68-499" fmla="*/ 177030 w 1527494"/>
                  <a:gd name="connsiteY68-500" fmla="*/ 1206371 h 1347679"/>
                  <a:gd name="connsiteX69-501" fmla="*/ 177030 w 1527494"/>
                  <a:gd name="connsiteY69-502" fmla="*/ 1232065 h 1347679"/>
                  <a:gd name="connsiteX70-503" fmla="*/ 147525 w 1527494"/>
                  <a:gd name="connsiteY70-504" fmla="*/ 1261569 h 1347679"/>
                  <a:gd name="connsiteX71-505" fmla="*/ 118020 w 1527494"/>
                  <a:gd name="connsiteY71-506" fmla="*/ 1232065 h 1347679"/>
                  <a:gd name="connsiteX72-507" fmla="*/ 118020 w 1527494"/>
                  <a:gd name="connsiteY72-508" fmla="*/ 1206371 h 1347679"/>
                  <a:gd name="connsiteX73-509" fmla="*/ 118020 w 1527494"/>
                  <a:gd name="connsiteY73-510" fmla="*/ 1102703 h 1347679"/>
                  <a:gd name="connsiteX74-511" fmla="*/ 88515 w 1527494"/>
                  <a:gd name="connsiteY74-512" fmla="*/ 1073198 h 1347679"/>
                  <a:gd name="connsiteX75-513" fmla="*/ 59010 w 1527494"/>
                  <a:gd name="connsiteY75-514" fmla="*/ 1102703 h 1347679"/>
                  <a:gd name="connsiteX76-515" fmla="*/ 59010 w 1527494"/>
                  <a:gd name="connsiteY76-516" fmla="*/ 1206371 h 1347679"/>
                  <a:gd name="connsiteX77-517" fmla="*/ 59010 w 1527494"/>
                  <a:gd name="connsiteY77-518" fmla="*/ 1254144 h 1347679"/>
                  <a:gd name="connsiteX78-519" fmla="*/ 29505 w 1527494"/>
                  <a:gd name="connsiteY78-520" fmla="*/ 1283648 h 1347679"/>
                  <a:gd name="connsiteX79-521" fmla="*/ 0 w 1527494"/>
                  <a:gd name="connsiteY79-522" fmla="*/ 1254144 h 1347679"/>
                  <a:gd name="connsiteX80-523" fmla="*/ 0 w 1527494"/>
                  <a:gd name="connsiteY80-524" fmla="*/ 1206371 h 1347679"/>
                  <a:gd name="connsiteX81-525" fmla="*/ 0 w 1527494"/>
                  <a:gd name="connsiteY81-526" fmla="*/ 1055770 h 1347679"/>
                  <a:gd name="connsiteX82-527" fmla="*/ 0 w 1527494"/>
                  <a:gd name="connsiteY82-528" fmla="*/ 1009863 h 1347679"/>
                  <a:gd name="connsiteX83-529" fmla="*/ 198759 w 1527494"/>
                  <a:gd name="connsiteY83-530" fmla="*/ 1009863 h 1347679"/>
                  <a:gd name="connsiteX84-531" fmla="*/ 198759 w 1527494"/>
                  <a:gd name="connsiteY84-532" fmla="*/ 1009862 h 1347679"/>
                  <a:gd name="connsiteX85-533" fmla="*/ 1299 w 1527494"/>
                  <a:gd name="connsiteY85-534" fmla="*/ 1009862 h 1347679"/>
                  <a:gd name="connsiteX86-535" fmla="*/ 9172 w 1527494"/>
                  <a:gd name="connsiteY86-536" fmla="*/ 887860 h 1347679"/>
                  <a:gd name="connsiteX87-537" fmla="*/ 183035 w 1527494"/>
                  <a:gd name="connsiteY87-538" fmla="*/ 296726 h 1347679"/>
                  <a:gd name="connsiteX88-539" fmla="*/ 757200 w 1527494"/>
                  <a:gd name="connsiteY88-540" fmla="*/ 0 h 1347679"/>
                  <a:gd name="connsiteX0-541" fmla="*/ 1114425 w 1527494"/>
                  <a:gd name="connsiteY0-542" fmla="*/ 1009863 h 1347679"/>
                  <a:gd name="connsiteX1-543" fmla="*/ 1527494 w 1527494"/>
                  <a:gd name="connsiteY1-544" fmla="*/ 1009863 h 1347679"/>
                  <a:gd name="connsiteX2-545" fmla="*/ 1527494 w 1527494"/>
                  <a:gd name="connsiteY2-546" fmla="*/ 1055770 h 1347679"/>
                  <a:gd name="connsiteX3-547" fmla="*/ 1527494 w 1527494"/>
                  <a:gd name="connsiteY3-548" fmla="*/ 1206371 h 1347679"/>
                  <a:gd name="connsiteX4-549" fmla="*/ 1527494 w 1527494"/>
                  <a:gd name="connsiteY4-550" fmla="*/ 1280640 h 1347679"/>
                  <a:gd name="connsiteX5-551" fmla="*/ 1497989 w 1527494"/>
                  <a:gd name="connsiteY5-552" fmla="*/ 1310145 h 1347679"/>
                  <a:gd name="connsiteX6-553" fmla="*/ 1468484 w 1527494"/>
                  <a:gd name="connsiteY6-554" fmla="*/ 1280640 h 1347679"/>
                  <a:gd name="connsiteX7-555" fmla="*/ 1468484 w 1527494"/>
                  <a:gd name="connsiteY7-556" fmla="*/ 1206371 h 1347679"/>
                  <a:gd name="connsiteX8-557" fmla="*/ 1468484 w 1527494"/>
                  <a:gd name="connsiteY8-558" fmla="*/ 1159543 h 1347679"/>
                  <a:gd name="connsiteX9-559" fmla="*/ 1438979 w 1527494"/>
                  <a:gd name="connsiteY9-560" fmla="*/ 1130039 h 1347679"/>
                  <a:gd name="connsiteX10-561" fmla="*/ 1409475 w 1527494"/>
                  <a:gd name="connsiteY10-562" fmla="*/ 1159543 h 1347679"/>
                  <a:gd name="connsiteX11-563" fmla="*/ 1409475 w 1527494"/>
                  <a:gd name="connsiteY11-564" fmla="*/ 1206371 h 1347679"/>
                  <a:gd name="connsiteX12-565" fmla="*/ 1409475 w 1527494"/>
                  <a:gd name="connsiteY12-566" fmla="*/ 1318174 h 1347679"/>
                  <a:gd name="connsiteX13-567" fmla="*/ 1379970 w 1527494"/>
                  <a:gd name="connsiteY13-568" fmla="*/ 1347679 h 1347679"/>
                  <a:gd name="connsiteX14-569" fmla="*/ 1350465 w 1527494"/>
                  <a:gd name="connsiteY14-570" fmla="*/ 1318174 h 1347679"/>
                  <a:gd name="connsiteX15-571" fmla="*/ 1350465 w 1527494"/>
                  <a:gd name="connsiteY15-572" fmla="*/ 1206371 h 1347679"/>
                  <a:gd name="connsiteX16-573" fmla="*/ 1350112 w 1527494"/>
                  <a:gd name="connsiteY16-574" fmla="*/ 1206371 h 1347679"/>
                  <a:gd name="connsiteX17-575" fmla="*/ 1348146 w 1527494"/>
                  <a:gd name="connsiteY17-576" fmla="*/ 1196633 h 1347679"/>
                  <a:gd name="connsiteX18-577" fmla="*/ 1320960 w 1527494"/>
                  <a:gd name="connsiteY18-578" fmla="*/ 1178613 h 1347679"/>
                  <a:gd name="connsiteX19-579" fmla="*/ 1293774 w 1527494"/>
                  <a:gd name="connsiteY19-580" fmla="*/ 1196633 h 1347679"/>
                  <a:gd name="connsiteX20-581" fmla="*/ 1291808 w 1527494"/>
                  <a:gd name="connsiteY20-582" fmla="*/ 1206371 h 1347679"/>
                  <a:gd name="connsiteX21-583" fmla="*/ 1291455 w 1527494"/>
                  <a:gd name="connsiteY21-584" fmla="*/ 1206371 h 1347679"/>
                  <a:gd name="connsiteX22-585" fmla="*/ 1291455 w 1527494"/>
                  <a:gd name="connsiteY22-586" fmla="*/ 1232065 h 1347679"/>
                  <a:gd name="connsiteX23-587" fmla="*/ 1261950 w 1527494"/>
                  <a:gd name="connsiteY23-588" fmla="*/ 1261569 h 1347679"/>
                  <a:gd name="connsiteX24-589" fmla="*/ 1232445 w 1527494"/>
                  <a:gd name="connsiteY24-590" fmla="*/ 1232065 h 1347679"/>
                  <a:gd name="connsiteX25-591" fmla="*/ 1232445 w 1527494"/>
                  <a:gd name="connsiteY25-592" fmla="*/ 1206371 h 1347679"/>
                  <a:gd name="connsiteX26-593" fmla="*/ 1232445 w 1527494"/>
                  <a:gd name="connsiteY26-594" fmla="*/ 1102703 h 1347679"/>
                  <a:gd name="connsiteX27-595" fmla="*/ 1202940 w 1527494"/>
                  <a:gd name="connsiteY27-596" fmla="*/ 1073198 h 1347679"/>
                  <a:gd name="connsiteX28-597" fmla="*/ 1173435 w 1527494"/>
                  <a:gd name="connsiteY28-598" fmla="*/ 1102703 h 1347679"/>
                  <a:gd name="connsiteX29-599" fmla="*/ 1173435 w 1527494"/>
                  <a:gd name="connsiteY29-600" fmla="*/ 1206371 h 1347679"/>
                  <a:gd name="connsiteX30-601" fmla="*/ 1173435 w 1527494"/>
                  <a:gd name="connsiteY30-602" fmla="*/ 1254144 h 1347679"/>
                  <a:gd name="connsiteX31-603" fmla="*/ 1143930 w 1527494"/>
                  <a:gd name="connsiteY31-604" fmla="*/ 1283648 h 1347679"/>
                  <a:gd name="connsiteX32-605" fmla="*/ 1114425 w 1527494"/>
                  <a:gd name="connsiteY32-606" fmla="*/ 1254144 h 1347679"/>
                  <a:gd name="connsiteX33-607" fmla="*/ 1114425 w 1527494"/>
                  <a:gd name="connsiteY33-608" fmla="*/ 1206371 h 1347679"/>
                  <a:gd name="connsiteX34-609" fmla="*/ 1114425 w 1527494"/>
                  <a:gd name="connsiteY34-610" fmla="*/ 1055770 h 1347679"/>
                  <a:gd name="connsiteX35-611" fmla="*/ 1114425 w 1527494"/>
                  <a:gd name="connsiteY35-612" fmla="*/ 1009863 h 1347679"/>
                  <a:gd name="connsiteX36-613" fmla="*/ 757200 w 1527494"/>
                  <a:gd name="connsiteY36-614" fmla="*/ 0 h 1347679"/>
                  <a:gd name="connsiteX37-615" fmla="*/ 1168907 w 1527494"/>
                  <a:gd name="connsiteY37-616" fmla="*/ 117206 h 1347679"/>
                  <a:gd name="connsiteX38-617" fmla="*/ 1435961 w 1527494"/>
                  <a:gd name="connsiteY38-618" fmla="*/ 475503 h 1347679"/>
                  <a:gd name="connsiteX39-619" fmla="*/ 1524283 w 1527494"/>
                  <a:gd name="connsiteY39-620" fmla="*/ 943543 h 1347679"/>
                  <a:gd name="connsiteX40-621" fmla="*/ 1526204 w 1527494"/>
                  <a:gd name="connsiteY40-622" fmla="*/ 1009862 h 1347679"/>
                  <a:gd name="connsiteX41-623" fmla="*/ 1111421 w 1527494"/>
                  <a:gd name="connsiteY41-624" fmla="*/ 1009862 h 1347679"/>
                  <a:gd name="connsiteX42-625" fmla="*/ 1108695 w 1527494"/>
                  <a:gd name="connsiteY42-626" fmla="*/ 952862 h 1347679"/>
                  <a:gd name="connsiteX43-627" fmla="*/ 1017785 w 1527494"/>
                  <a:gd name="connsiteY43-628" fmla="*/ 557845 h 1347679"/>
                  <a:gd name="connsiteX44-629" fmla="*/ 766843 w 1527494"/>
                  <a:gd name="connsiteY44-630" fmla="*/ 394645 h 1347679"/>
                  <a:gd name="connsiteX45-631" fmla="*/ 580288 w 1527494"/>
                  <a:gd name="connsiteY45-632" fmla="*/ 462150 h 1347679"/>
                  <a:gd name="connsiteX46-633" fmla="*/ 455930 w 1527494"/>
                  <a:gd name="connsiteY46-634" fmla="*/ 694339 h 1347679"/>
                  <a:gd name="connsiteX47-635" fmla="*/ 423730 w 1527494"/>
                  <a:gd name="connsiteY47-636" fmla="*/ 897225 h 1347679"/>
                  <a:gd name="connsiteX48-637" fmla="*/ 416761 w 1527494"/>
                  <a:gd name="connsiteY48-638" fmla="*/ 1009862 h 1347679"/>
                  <a:gd name="connsiteX49-639" fmla="*/ 413069 w 1527494"/>
                  <a:gd name="connsiteY49-640" fmla="*/ 1055770 h 1347679"/>
                  <a:gd name="connsiteX50-641" fmla="*/ 413069 w 1527494"/>
                  <a:gd name="connsiteY50-642" fmla="*/ 1206371 h 1347679"/>
                  <a:gd name="connsiteX51-643" fmla="*/ 413069 w 1527494"/>
                  <a:gd name="connsiteY51-644" fmla="*/ 1280640 h 1347679"/>
                  <a:gd name="connsiteX52-645" fmla="*/ 383564 w 1527494"/>
                  <a:gd name="connsiteY52-646" fmla="*/ 1310145 h 1347679"/>
                  <a:gd name="connsiteX53-647" fmla="*/ 354059 w 1527494"/>
                  <a:gd name="connsiteY53-648" fmla="*/ 1280640 h 1347679"/>
                  <a:gd name="connsiteX54-649" fmla="*/ 354059 w 1527494"/>
                  <a:gd name="connsiteY54-650" fmla="*/ 1206371 h 1347679"/>
                  <a:gd name="connsiteX55-651" fmla="*/ 354059 w 1527494"/>
                  <a:gd name="connsiteY55-652" fmla="*/ 1159543 h 1347679"/>
                  <a:gd name="connsiteX56-653" fmla="*/ 324554 w 1527494"/>
                  <a:gd name="connsiteY56-654" fmla="*/ 1130039 h 1347679"/>
                  <a:gd name="connsiteX57-655" fmla="*/ 295050 w 1527494"/>
                  <a:gd name="connsiteY57-656" fmla="*/ 1159543 h 1347679"/>
                  <a:gd name="connsiteX58-657" fmla="*/ 295050 w 1527494"/>
                  <a:gd name="connsiteY58-658" fmla="*/ 1206371 h 1347679"/>
                  <a:gd name="connsiteX59-659" fmla="*/ 295050 w 1527494"/>
                  <a:gd name="connsiteY59-660" fmla="*/ 1318174 h 1347679"/>
                  <a:gd name="connsiteX60-661" fmla="*/ 265545 w 1527494"/>
                  <a:gd name="connsiteY60-662" fmla="*/ 1347679 h 1347679"/>
                  <a:gd name="connsiteX61-663" fmla="*/ 236040 w 1527494"/>
                  <a:gd name="connsiteY61-664" fmla="*/ 1318174 h 1347679"/>
                  <a:gd name="connsiteX62-665" fmla="*/ 236040 w 1527494"/>
                  <a:gd name="connsiteY62-666" fmla="*/ 1206371 h 1347679"/>
                  <a:gd name="connsiteX63-667" fmla="*/ 235687 w 1527494"/>
                  <a:gd name="connsiteY63-668" fmla="*/ 1206371 h 1347679"/>
                  <a:gd name="connsiteX64-669" fmla="*/ 233721 w 1527494"/>
                  <a:gd name="connsiteY64-670" fmla="*/ 1196633 h 1347679"/>
                  <a:gd name="connsiteX65-671" fmla="*/ 206535 w 1527494"/>
                  <a:gd name="connsiteY65-672" fmla="*/ 1178613 h 1347679"/>
                  <a:gd name="connsiteX66-673" fmla="*/ 179349 w 1527494"/>
                  <a:gd name="connsiteY66-674" fmla="*/ 1196633 h 1347679"/>
                  <a:gd name="connsiteX67-675" fmla="*/ 177383 w 1527494"/>
                  <a:gd name="connsiteY67-676" fmla="*/ 1206371 h 1347679"/>
                  <a:gd name="connsiteX68-677" fmla="*/ 177030 w 1527494"/>
                  <a:gd name="connsiteY68-678" fmla="*/ 1206371 h 1347679"/>
                  <a:gd name="connsiteX69-679" fmla="*/ 177030 w 1527494"/>
                  <a:gd name="connsiteY69-680" fmla="*/ 1232065 h 1347679"/>
                  <a:gd name="connsiteX70-681" fmla="*/ 147525 w 1527494"/>
                  <a:gd name="connsiteY70-682" fmla="*/ 1261569 h 1347679"/>
                  <a:gd name="connsiteX71-683" fmla="*/ 118020 w 1527494"/>
                  <a:gd name="connsiteY71-684" fmla="*/ 1232065 h 1347679"/>
                  <a:gd name="connsiteX72-685" fmla="*/ 118020 w 1527494"/>
                  <a:gd name="connsiteY72-686" fmla="*/ 1206371 h 1347679"/>
                  <a:gd name="connsiteX73-687" fmla="*/ 118020 w 1527494"/>
                  <a:gd name="connsiteY73-688" fmla="*/ 1102703 h 1347679"/>
                  <a:gd name="connsiteX74-689" fmla="*/ 88515 w 1527494"/>
                  <a:gd name="connsiteY74-690" fmla="*/ 1073198 h 1347679"/>
                  <a:gd name="connsiteX75-691" fmla="*/ 59010 w 1527494"/>
                  <a:gd name="connsiteY75-692" fmla="*/ 1102703 h 1347679"/>
                  <a:gd name="connsiteX76-693" fmla="*/ 59010 w 1527494"/>
                  <a:gd name="connsiteY76-694" fmla="*/ 1206371 h 1347679"/>
                  <a:gd name="connsiteX77-695" fmla="*/ 59010 w 1527494"/>
                  <a:gd name="connsiteY77-696" fmla="*/ 1254144 h 1347679"/>
                  <a:gd name="connsiteX78-697" fmla="*/ 29505 w 1527494"/>
                  <a:gd name="connsiteY78-698" fmla="*/ 1283648 h 1347679"/>
                  <a:gd name="connsiteX79-699" fmla="*/ 0 w 1527494"/>
                  <a:gd name="connsiteY79-700" fmla="*/ 1254144 h 1347679"/>
                  <a:gd name="connsiteX80-701" fmla="*/ 0 w 1527494"/>
                  <a:gd name="connsiteY80-702" fmla="*/ 1206371 h 1347679"/>
                  <a:gd name="connsiteX81-703" fmla="*/ 0 w 1527494"/>
                  <a:gd name="connsiteY81-704" fmla="*/ 1009863 h 1347679"/>
                  <a:gd name="connsiteX82-705" fmla="*/ 198759 w 1527494"/>
                  <a:gd name="connsiteY82-706" fmla="*/ 1009863 h 1347679"/>
                  <a:gd name="connsiteX83-707" fmla="*/ 198759 w 1527494"/>
                  <a:gd name="connsiteY83-708" fmla="*/ 1009862 h 1347679"/>
                  <a:gd name="connsiteX84-709" fmla="*/ 1299 w 1527494"/>
                  <a:gd name="connsiteY84-710" fmla="*/ 1009862 h 1347679"/>
                  <a:gd name="connsiteX85-711" fmla="*/ 9172 w 1527494"/>
                  <a:gd name="connsiteY85-712" fmla="*/ 887860 h 1347679"/>
                  <a:gd name="connsiteX86-713" fmla="*/ 183035 w 1527494"/>
                  <a:gd name="connsiteY86-714" fmla="*/ 296726 h 1347679"/>
                  <a:gd name="connsiteX87-715" fmla="*/ 757200 w 1527494"/>
                  <a:gd name="connsiteY87-716" fmla="*/ 0 h 1347679"/>
                  <a:gd name="connsiteX0-717" fmla="*/ 1114425 w 1527494"/>
                  <a:gd name="connsiteY0-718" fmla="*/ 1009863 h 1347679"/>
                  <a:gd name="connsiteX1-719" fmla="*/ 1527494 w 1527494"/>
                  <a:gd name="connsiteY1-720" fmla="*/ 1009863 h 1347679"/>
                  <a:gd name="connsiteX2-721" fmla="*/ 1527494 w 1527494"/>
                  <a:gd name="connsiteY2-722" fmla="*/ 1055770 h 1347679"/>
                  <a:gd name="connsiteX3-723" fmla="*/ 1527494 w 1527494"/>
                  <a:gd name="connsiteY3-724" fmla="*/ 1206371 h 1347679"/>
                  <a:gd name="connsiteX4-725" fmla="*/ 1527494 w 1527494"/>
                  <a:gd name="connsiteY4-726" fmla="*/ 1280640 h 1347679"/>
                  <a:gd name="connsiteX5-727" fmla="*/ 1497989 w 1527494"/>
                  <a:gd name="connsiteY5-728" fmla="*/ 1310145 h 1347679"/>
                  <a:gd name="connsiteX6-729" fmla="*/ 1468484 w 1527494"/>
                  <a:gd name="connsiteY6-730" fmla="*/ 1280640 h 1347679"/>
                  <a:gd name="connsiteX7-731" fmla="*/ 1468484 w 1527494"/>
                  <a:gd name="connsiteY7-732" fmla="*/ 1206371 h 1347679"/>
                  <a:gd name="connsiteX8-733" fmla="*/ 1468484 w 1527494"/>
                  <a:gd name="connsiteY8-734" fmla="*/ 1159543 h 1347679"/>
                  <a:gd name="connsiteX9-735" fmla="*/ 1438979 w 1527494"/>
                  <a:gd name="connsiteY9-736" fmla="*/ 1130039 h 1347679"/>
                  <a:gd name="connsiteX10-737" fmla="*/ 1409475 w 1527494"/>
                  <a:gd name="connsiteY10-738" fmla="*/ 1159543 h 1347679"/>
                  <a:gd name="connsiteX11-739" fmla="*/ 1409475 w 1527494"/>
                  <a:gd name="connsiteY11-740" fmla="*/ 1206371 h 1347679"/>
                  <a:gd name="connsiteX12-741" fmla="*/ 1409475 w 1527494"/>
                  <a:gd name="connsiteY12-742" fmla="*/ 1318174 h 1347679"/>
                  <a:gd name="connsiteX13-743" fmla="*/ 1379970 w 1527494"/>
                  <a:gd name="connsiteY13-744" fmla="*/ 1347679 h 1347679"/>
                  <a:gd name="connsiteX14-745" fmla="*/ 1350465 w 1527494"/>
                  <a:gd name="connsiteY14-746" fmla="*/ 1318174 h 1347679"/>
                  <a:gd name="connsiteX15-747" fmla="*/ 1350465 w 1527494"/>
                  <a:gd name="connsiteY15-748" fmla="*/ 1206371 h 1347679"/>
                  <a:gd name="connsiteX16-749" fmla="*/ 1350112 w 1527494"/>
                  <a:gd name="connsiteY16-750" fmla="*/ 1206371 h 1347679"/>
                  <a:gd name="connsiteX17-751" fmla="*/ 1348146 w 1527494"/>
                  <a:gd name="connsiteY17-752" fmla="*/ 1196633 h 1347679"/>
                  <a:gd name="connsiteX18-753" fmla="*/ 1320960 w 1527494"/>
                  <a:gd name="connsiteY18-754" fmla="*/ 1178613 h 1347679"/>
                  <a:gd name="connsiteX19-755" fmla="*/ 1293774 w 1527494"/>
                  <a:gd name="connsiteY19-756" fmla="*/ 1196633 h 1347679"/>
                  <a:gd name="connsiteX20-757" fmla="*/ 1291808 w 1527494"/>
                  <a:gd name="connsiteY20-758" fmla="*/ 1206371 h 1347679"/>
                  <a:gd name="connsiteX21-759" fmla="*/ 1291455 w 1527494"/>
                  <a:gd name="connsiteY21-760" fmla="*/ 1206371 h 1347679"/>
                  <a:gd name="connsiteX22-761" fmla="*/ 1291455 w 1527494"/>
                  <a:gd name="connsiteY22-762" fmla="*/ 1232065 h 1347679"/>
                  <a:gd name="connsiteX23-763" fmla="*/ 1261950 w 1527494"/>
                  <a:gd name="connsiteY23-764" fmla="*/ 1261569 h 1347679"/>
                  <a:gd name="connsiteX24-765" fmla="*/ 1232445 w 1527494"/>
                  <a:gd name="connsiteY24-766" fmla="*/ 1232065 h 1347679"/>
                  <a:gd name="connsiteX25-767" fmla="*/ 1232445 w 1527494"/>
                  <a:gd name="connsiteY25-768" fmla="*/ 1206371 h 1347679"/>
                  <a:gd name="connsiteX26-769" fmla="*/ 1232445 w 1527494"/>
                  <a:gd name="connsiteY26-770" fmla="*/ 1102703 h 1347679"/>
                  <a:gd name="connsiteX27-771" fmla="*/ 1202940 w 1527494"/>
                  <a:gd name="connsiteY27-772" fmla="*/ 1073198 h 1347679"/>
                  <a:gd name="connsiteX28-773" fmla="*/ 1173435 w 1527494"/>
                  <a:gd name="connsiteY28-774" fmla="*/ 1102703 h 1347679"/>
                  <a:gd name="connsiteX29-775" fmla="*/ 1173435 w 1527494"/>
                  <a:gd name="connsiteY29-776" fmla="*/ 1206371 h 1347679"/>
                  <a:gd name="connsiteX30-777" fmla="*/ 1173435 w 1527494"/>
                  <a:gd name="connsiteY30-778" fmla="*/ 1254144 h 1347679"/>
                  <a:gd name="connsiteX31-779" fmla="*/ 1143930 w 1527494"/>
                  <a:gd name="connsiteY31-780" fmla="*/ 1283648 h 1347679"/>
                  <a:gd name="connsiteX32-781" fmla="*/ 1114425 w 1527494"/>
                  <a:gd name="connsiteY32-782" fmla="*/ 1254144 h 1347679"/>
                  <a:gd name="connsiteX33-783" fmla="*/ 1114425 w 1527494"/>
                  <a:gd name="connsiteY33-784" fmla="*/ 1206371 h 1347679"/>
                  <a:gd name="connsiteX34-785" fmla="*/ 1114425 w 1527494"/>
                  <a:gd name="connsiteY34-786" fmla="*/ 1055770 h 1347679"/>
                  <a:gd name="connsiteX35-787" fmla="*/ 1114425 w 1527494"/>
                  <a:gd name="connsiteY35-788" fmla="*/ 1009863 h 1347679"/>
                  <a:gd name="connsiteX36-789" fmla="*/ 757200 w 1527494"/>
                  <a:gd name="connsiteY36-790" fmla="*/ 0 h 1347679"/>
                  <a:gd name="connsiteX37-791" fmla="*/ 1168907 w 1527494"/>
                  <a:gd name="connsiteY37-792" fmla="*/ 117206 h 1347679"/>
                  <a:gd name="connsiteX38-793" fmla="*/ 1435961 w 1527494"/>
                  <a:gd name="connsiteY38-794" fmla="*/ 475503 h 1347679"/>
                  <a:gd name="connsiteX39-795" fmla="*/ 1524283 w 1527494"/>
                  <a:gd name="connsiteY39-796" fmla="*/ 943543 h 1347679"/>
                  <a:gd name="connsiteX40-797" fmla="*/ 1526204 w 1527494"/>
                  <a:gd name="connsiteY40-798" fmla="*/ 1009862 h 1347679"/>
                  <a:gd name="connsiteX41-799" fmla="*/ 1111421 w 1527494"/>
                  <a:gd name="connsiteY41-800" fmla="*/ 1009862 h 1347679"/>
                  <a:gd name="connsiteX42-801" fmla="*/ 1108695 w 1527494"/>
                  <a:gd name="connsiteY42-802" fmla="*/ 952862 h 1347679"/>
                  <a:gd name="connsiteX43-803" fmla="*/ 1017785 w 1527494"/>
                  <a:gd name="connsiteY43-804" fmla="*/ 557845 h 1347679"/>
                  <a:gd name="connsiteX44-805" fmla="*/ 766843 w 1527494"/>
                  <a:gd name="connsiteY44-806" fmla="*/ 394645 h 1347679"/>
                  <a:gd name="connsiteX45-807" fmla="*/ 580288 w 1527494"/>
                  <a:gd name="connsiteY45-808" fmla="*/ 462150 h 1347679"/>
                  <a:gd name="connsiteX46-809" fmla="*/ 455930 w 1527494"/>
                  <a:gd name="connsiteY46-810" fmla="*/ 694339 h 1347679"/>
                  <a:gd name="connsiteX47-811" fmla="*/ 423730 w 1527494"/>
                  <a:gd name="connsiteY47-812" fmla="*/ 897225 h 1347679"/>
                  <a:gd name="connsiteX48-813" fmla="*/ 416761 w 1527494"/>
                  <a:gd name="connsiteY48-814" fmla="*/ 1009862 h 1347679"/>
                  <a:gd name="connsiteX49-815" fmla="*/ 413069 w 1527494"/>
                  <a:gd name="connsiteY49-816" fmla="*/ 1055770 h 1347679"/>
                  <a:gd name="connsiteX50-817" fmla="*/ 413069 w 1527494"/>
                  <a:gd name="connsiteY50-818" fmla="*/ 1206371 h 1347679"/>
                  <a:gd name="connsiteX51-819" fmla="*/ 413069 w 1527494"/>
                  <a:gd name="connsiteY51-820" fmla="*/ 1280640 h 1347679"/>
                  <a:gd name="connsiteX52-821" fmla="*/ 383564 w 1527494"/>
                  <a:gd name="connsiteY52-822" fmla="*/ 1310145 h 1347679"/>
                  <a:gd name="connsiteX53-823" fmla="*/ 354059 w 1527494"/>
                  <a:gd name="connsiteY53-824" fmla="*/ 1280640 h 1347679"/>
                  <a:gd name="connsiteX54-825" fmla="*/ 354059 w 1527494"/>
                  <a:gd name="connsiteY54-826" fmla="*/ 1206371 h 1347679"/>
                  <a:gd name="connsiteX55-827" fmla="*/ 354059 w 1527494"/>
                  <a:gd name="connsiteY55-828" fmla="*/ 1159543 h 1347679"/>
                  <a:gd name="connsiteX56-829" fmla="*/ 324554 w 1527494"/>
                  <a:gd name="connsiteY56-830" fmla="*/ 1130039 h 1347679"/>
                  <a:gd name="connsiteX57-831" fmla="*/ 295050 w 1527494"/>
                  <a:gd name="connsiteY57-832" fmla="*/ 1159543 h 1347679"/>
                  <a:gd name="connsiteX58-833" fmla="*/ 295050 w 1527494"/>
                  <a:gd name="connsiteY58-834" fmla="*/ 1206371 h 1347679"/>
                  <a:gd name="connsiteX59-835" fmla="*/ 295050 w 1527494"/>
                  <a:gd name="connsiteY59-836" fmla="*/ 1318174 h 1347679"/>
                  <a:gd name="connsiteX60-837" fmla="*/ 265545 w 1527494"/>
                  <a:gd name="connsiteY60-838" fmla="*/ 1347679 h 1347679"/>
                  <a:gd name="connsiteX61-839" fmla="*/ 236040 w 1527494"/>
                  <a:gd name="connsiteY61-840" fmla="*/ 1318174 h 1347679"/>
                  <a:gd name="connsiteX62-841" fmla="*/ 236040 w 1527494"/>
                  <a:gd name="connsiteY62-842" fmla="*/ 1206371 h 1347679"/>
                  <a:gd name="connsiteX63-843" fmla="*/ 235687 w 1527494"/>
                  <a:gd name="connsiteY63-844" fmla="*/ 1206371 h 1347679"/>
                  <a:gd name="connsiteX64-845" fmla="*/ 233721 w 1527494"/>
                  <a:gd name="connsiteY64-846" fmla="*/ 1196633 h 1347679"/>
                  <a:gd name="connsiteX65-847" fmla="*/ 206535 w 1527494"/>
                  <a:gd name="connsiteY65-848" fmla="*/ 1178613 h 1347679"/>
                  <a:gd name="connsiteX66-849" fmla="*/ 179349 w 1527494"/>
                  <a:gd name="connsiteY66-850" fmla="*/ 1196633 h 1347679"/>
                  <a:gd name="connsiteX67-851" fmla="*/ 177383 w 1527494"/>
                  <a:gd name="connsiteY67-852" fmla="*/ 1206371 h 1347679"/>
                  <a:gd name="connsiteX68-853" fmla="*/ 177030 w 1527494"/>
                  <a:gd name="connsiteY68-854" fmla="*/ 1206371 h 1347679"/>
                  <a:gd name="connsiteX69-855" fmla="*/ 177030 w 1527494"/>
                  <a:gd name="connsiteY69-856" fmla="*/ 1232065 h 1347679"/>
                  <a:gd name="connsiteX70-857" fmla="*/ 147525 w 1527494"/>
                  <a:gd name="connsiteY70-858" fmla="*/ 1261569 h 1347679"/>
                  <a:gd name="connsiteX71-859" fmla="*/ 118020 w 1527494"/>
                  <a:gd name="connsiteY71-860" fmla="*/ 1232065 h 1347679"/>
                  <a:gd name="connsiteX72-861" fmla="*/ 118020 w 1527494"/>
                  <a:gd name="connsiteY72-862" fmla="*/ 1206371 h 1347679"/>
                  <a:gd name="connsiteX73-863" fmla="*/ 118020 w 1527494"/>
                  <a:gd name="connsiteY73-864" fmla="*/ 1102703 h 1347679"/>
                  <a:gd name="connsiteX74-865" fmla="*/ 88515 w 1527494"/>
                  <a:gd name="connsiteY74-866" fmla="*/ 1073198 h 1347679"/>
                  <a:gd name="connsiteX75-867" fmla="*/ 59010 w 1527494"/>
                  <a:gd name="connsiteY75-868" fmla="*/ 1102703 h 1347679"/>
                  <a:gd name="connsiteX76-869" fmla="*/ 59010 w 1527494"/>
                  <a:gd name="connsiteY76-870" fmla="*/ 1206371 h 1347679"/>
                  <a:gd name="connsiteX77-871" fmla="*/ 59010 w 1527494"/>
                  <a:gd name="connsiteY77-872" fmla="*/ 1254144 h 1347679"/>
                  <a:gd name="connsiteX78-873" fmla="*/ 29505 w 1527494"/>
                  <a:gd name="connsiteY78-874" fmla="*/ 1283648 h 1347679"/>
                  <a:gd name="connsiteX79-875" fmla="*/ 0 w 1527494"/>
                  <a:gd name="connsiteY79-876" fmla="*/ 1254144 h 1347679"/>
                  <a:gd name="connsiteX80-877" fmla="*/ 0 w 1527494"/>
                  <a:gd name="connsiteY80-878" fmla="*/ 1206371 h 1347679"/>
                  <a:gd name="connsiteX81-879" fmla="*/ 0 w 1527494"/>
                  <a:gd name="connsiteY81-880" fmla="*/ 1009863 h 1347679"/>
                  <a:gd name="connsiteX82-881" fmla="*/ 198759 w 1527494"/>
                  <a:gd name="connsiteY82-882" fmla="*/ 1009863 h 1347679"/>
                  <a:gd name="connsiteX83-883" fmla="*/ 1299 w 1527494"/>
                  <a:gd name="connsiteY83-884" fmla="*/ 1009862 h 1347679"/>
                  <a:gd name="connsiteX84-885" fmla="*/ 9172 w 1527494"/>
                  <a:gd name="connsiteY84-886" fmla="*/ 887860 h 1347679"/>
                  <a:gd name="connsiteX85-887" fmla="*/ 183035 w 1527494"/>
                  <a:gd name="connsiteY85-888" fmla="*/ 296726 h 1347679"/>
                  <a:gd name="connsiteX86-889" fmla="*/ 757200 w 1527494"/>
                  <a:gd name="connsiteY86-890" fmla="*/ 0 h 1347679"/>
                  <a:gd name="connsiteX0-891" fmla="*/ 1114425 w 1527494"/>
                  <a:gd name="connsiteY0-892" fmla="*/ 1009863 h 1347679"/>
                  <a:gd name="connsiteX1-893" fmla="*/ 1527494 w 1527494"/>
                  <a:gd name="connsiteY1-894" fmla="*/ 1009863 h 1347679"/>
                  <a:gd name="connsiteX2-895" fmla="*/ 1527494 w 1527494"/>
                  <a:gd name="connsiteY2-896" fmla="*/ 1055770 h 1347679"/>
                  <a:gd name="connsiteX3-897" fmla="*/ 1527494 w 1527494"/>
                  <a:gd name="connsiteY3-898" fmla="*/ 1206371 h 1347679"/>
                  <a:gd name="connsiteX4-899" fmla="*/ 1527494 w 1527494"/>
                  <a:gd name="connsiteY4-900" fmla="*/ 1280640 h 1347679"/>
                  <a:gd name="connsiteX5-901" fmla="*/ 1497989 w 1527494"/>
                  <a:gd name="connsiteY5-902" fmla="*/ 1310145 h 1347679"/>
                  <a:gd name="connsiteX6-903" fmla="*/ 1468484 w 1527494"/>
                  <a:gd name="connsiteY6-904" fmla="*/ 1280640 h 1347679"/>
                  <a:gd name="connsiteX7-905" fmla="*/ 1468484 w 1527494"/>
                  <a:gd name="connsiteY7-906" fmla="*/ 1206371 h 1347679"/>
                  <a:gd name="connsiteX8-907" fmla="*/ 1468484 w 1527494"/>
                  <a:gd name="connsiteY8-908" fmla="*/ 1159543 h 1347679"/>
                  <a:gd name="connsiteX9-909" fmla="*/ 1438979 w 1527494"/>
                  <a:gd name="connsiteY9-910" fmla="*/ 1130039 h 1347679"/>
                  <a:gd name="connsiteX10-911" fmla="*/ 1409475 w 1527494"/>
                  <a:gd name="connsiteY10-912" fmla="*/ 1159543 h 1347679"/>
                  <a:gd name="connsiteX11-913" fmla="*/ 1409475 w 1527494"/>
                  <a:gd name="connsiteY11-914" fmla="*/ 1206371 h 1347679"/>
                  <a:gd name="connsiteX12-915" fmla="*/ 1409475 w 1527494"/>
                  <a:gd name="connsiteY12-916" fmla="*/ 1318174 h 1347679"/>
                  <a:gd name="connsiteX13-917" fmla="*/ 1379970 w 1527494"/>
                  <a:gd name="connsiteY13-918" fmla="*/ 1347679 h 1347679"/>
                  <a:gd name="connsiteX14-919" fmla="*/ 1350465 w 1527494"/>
                  <a:gd name="connsiteY14-920" fmla="*/ 1318174 h 1347679"/>
                  <a:gd name="connsiteX15-921" fmla="*/ 1350465 w 1527494"/>
                  <a:gd name="connsiteY15-922" fmla="*/ 1206371 h 1347679"/>
                  <a:gd name="connsiteX16-923" fmla="*/ 1350112 w 1527494"/>
                  <a:gd name="connsiteY16-924" fmla="*/ 1206371 h 1347679"/>
                  <a:gd name="connsiteX17-925" fmla="*/ 1348146 w 1527494"/>
                  <a:gd name="connsiteY17-926" fmla="*/ 1196633 h 1347679"/>
                  <a:gd name="connsiteX18-927" fmla="*/ 1320960 w 1527494"/>
                  <a:gd name="connsiteY18-928" fmla="*/ 1178613 h 1347679"/>
                  <a:gd name="connsiteX19-929" fmla="*/ 1293774 w 1527494"/>
                  <a:gd name="connsiteY19-930" fmla="*/ 1196633 h 1347679"/>
                  <a:gd name="connsiteX20-931" fmla="*/ 1291808 w 1527494"/>
                  <a:gd name="connsiteY20-932" fmla="*/ 1206371 h 1347679"/>
                  <a:gd name="connsiteX21-933" fmla="*/ 1291455 w 1527494"/>
                  <a:gd name="connsiteY21-934" fmla="*/ 1206371 h 1347679"/>
                  <a:gd name="connsiteX22-935" fmla="*/ 1291455 w 1527494"/>
                  <a:gd name="connsiteY22-936" fmla="*/ 1232065 h 1347679"/>
                  <a:gd name="connsiteX23-937" fmla="*/ 1261950 w 1527494"/>
                  <a:gd name="connsiteY23-938" fmla="*/ 1261569 h 1347679"/>
                  <a:gd name="connsiteX24-939" fmla="*/ 1232445 w 1527494"/>
                  <a:gd name="connsiteY24-940" fmla="*/ 1232065 h 1347679"/>
                  <a:gd name="connsiteX25-941" fmla="*/ 1232445 w 1527494"/>
                  <a:gd name="connsiteY25-942" fmla="*/ 1206371 h 1347679"/>
                  <a:gd name="connsiteX26-943" fmla="*/ 1232445 w 1527494"/>
                  <a:gd name="connsiteY26-944" fmla="*/ 1102703 h 1347679"/>
                  <a:gd name="connsiteX27-945" fmla="*/ 1202940 w 1527494"/>
                  <a:gd name="connsiteY27-946" fmla="*/ 1073198 h 1347679"/>
                  <a:gd name="connsiteX28-947" fmla="*/ 1173435 w 1527494"/>
                  <a:gd name="connsiteY28-948" fmla="*/ 1102703 h 1347679"/>
                  <a:gd name="connsiteX29-949" fmla="*/ 1173435 w 1527494"/>
                  <a:gd name="connsiteY29-950" fmla="*/ 1206371 h 1347679"/>
                  <a:gd name="connsiteX30-951" fmla="*/ 1173435 w 1527494"/>
                  <a:gd name="connsiteY30-952" fmla="*/ 1254144 h 1347679"/>
                  <a:gd name="connsiteX31-953" fmla="*/ 1143930 w 1527494"/>
                  <a:gd name="connsiteY31-954" fmla="*/ 1283648 h 1347679"/>
                  <a:gd name="connsiteX32-955" fmla="*/ 1114425 w 1527494"/>
                  <a:gd name="connsiteY32-956" fmla="*/ 1254144 h 1347679"/>
                  <a:gd name="connsiteX33-957" fmla="*/ 1114425 w 1527494"/>
                  <a:gd name="connsiteY33-958" fmla="*/ 1206371 h 1347679"/>
                  <a:gd name="connsiteX34-959" fmla="*/ 1114425 w 1527494"/>
                  <a:gd name="connsiteY34-960" fmla="*/ 1055770 h 1347679"/>
                  <a:gd name="connsiteX35-961" fmla="*/ 1114425 w 1527494"/>
                  <a:gd name="connsiteY35-962" fmla="*/ 1009863 h 1347679"/>
                  <a:gd name="connsiteX36-963" fmla="*/ 757200 w 1527494"/>
                  <a:gd name="connsiteY36-964" fmla="*/ 0 h 1347679"/>
                  <a:gd name="connsiteX37-965" fmla="*/ 1168907 w 1527494"/>
                  <a:gd name="connsiteY37-966" fmla="*/ 117206 h 1347679"/>
                  <a:gd name="connsiteX38-967" fmla="*/ 1435961 w 1527494"/>
                  <a:gd name="connsiteY38-968" fmla="*/ 475503 h 1347679"/>
                  <a:gd name="connsiteX39-969" fmla="*/ 1524283 w 1527494"/>
                  <a:gd name="connsiteY39-970" fmla="*/ 943543 h 1347679"/>
                  <a:gd name="connsiteX40-971" fmla="*/ 1526204 w 1527494"/>
                  <a:gd name="connsiteY40-972" fmla="*/ 1009862 h 1347679"/>
                  <a:gd name="connsiteX41-973" fmla="*/ 1111421 w 1527494"/>
                  <a:gd name="connsiteY41-974" fmla="*/ 1009862 h 1347679"/>
                  <a:gd name="connsiteX42-975" fmla="*/ 1108695 w 1527494"/>
                  <a:gd name="connsiteY42-976" fmla="*/ 952862 h 1347679"/>
                  <a:gd name="connsiteX43-977" fmla="*/ 1017785 w 1527494"/>
                  <a:gd name="connsiteY43-978" fmla="*/ 557845 h 1347679"/>
                  <a:gd name="connsiteX44-979" fmla="*/ 766843 w 1527494"/>
                  <a:gd name="connsiteY44-980" fmla="*/ 394645 h 1347679"/>
                  <a:gd name="connsiteX45-981" fmla="*/ 580288 w 1527494"/>
                  <a:gd name="connsiteY45-982" fmla="*/ 462150 h 1347679"/>
                  <a:gd name="connsiteX46-983" fmla="*/ 455930 w 1527494"/>
                  <a:gd name="connsiteY46-984" fmla="*/ 694339 h 1347679"/>
                  <a:gd name="connsiteX47-985" fmla="*/ 423730 w 1527494"/>
                  <a:gd name="connsiteY47-986" fmla="*/ 897225 h 1347679"/>
                  <a:gd name="connsiteX48-987" fmla="*/ 416761 w 1527494"/>
                  <a:gd name="connsiteY48-988" fmla="*/ 1009862 h 1347679"/>
                  <a:gd name="connsiteX49-989" fmla="*/ 413069 w 1527494"/>
                  <a:gd name="connsiteY49-990" fmla="*/ 1055770 h 1347679"/>
                  <a:gd name="connsiteX50-991" fmla="*/ 413069 w 1527494"/>
                  <a:gd name="connsiteY50-992" fmla="*/ 1206371 h 1347679"/>
                  <a:gd name="connsiteX51-993" fmla="*/ 413069 w 1527494"/>
                  <a:gd name="connsiteY51-994" fmla="*/ 1280640 h 1347679"/>
                  <a:gd name="connsiteX52-995" fmla="*/ 383564 w 1527494"/>
                  <a:gd name="connsiteY52-996" fmla="*/ 1310145 h 1347679"/>
                  <a:gd name="connsiteX53-997" fmla="*/ 354059 w 1527494"/>
                  <a:gd name="connsiteY53-998" fmla="*/ 1280640 h 1347679"/>
                  <a:gd name="connsiteX54-999" fmla="*/ 354059 w 1527494"/>
                  <a:gd name="connsiteY54-1000" fmla="*/ 1206371 h 1347679"/>
                  <a:gd name="connsiteX55-1001" fmla="*/ 354059 w 1527494"/>
                  <a:gd name="connsiteY55-1002" fmla="*/ 1159543 h 1347679"/>
                  <a:gd name="connsiteX56-1003" fmla="*/ 324554 w 1527494"/>
                  <a:gd name="connsiteY56-1004" fmla="*/ 1130039 h 1347679"/>
                  <a:gd name="connsiteX57-1005" fmla="*/ 295050 w 1527494"/>
                  <a:gd name="connsiteY57-1006" fmla="*/ 1159543 h 1347679"/>
                  <a:gd name="connsiteX58-1007" fmla="*/ 295050 w 1527494"/>
                  <a:gd name="connsiteY58-1008" fmla="*/ 1206371 h 1347679"/>
                  <a:gd name="connsiteX59-1009" fmla="*/ 295050 w 1527494"/>
                  <a:gd name="connsiteY59-1010" fmla="*/ 1318174 h 1347679"/>
                  <a:gd name="connsiteX60-1011" fmla="*/ 265545 w 1527494"/>
                  <a:gd name="connsiteY60-1012" fmla="*/ 1347679 h 1347679"/>
                  <a:gd name="connsiteX61-1013" fmla="*/ 236040 w 1527494"/>
                  <a:gd name="connsiteY61-1014" fmla="*/ 1318174 h 1347679"/>
                  <a:gd name="connsiteX62-1015" fmla="*/ 236040 w 1527494"/>
                  <a:gd name="connsiteY62-1016" fmla="*/ 1206371 h 1347679"/>
                  <a:gd name="connsiteX63-1017" fmla="*/ 235687 w 1527494"/>
                  <a:gd name="connsiteY63-1018" fmla="*/ 1206371 h 1347679"/>
                  <a:gd name="connsiteX64-1019" fmla="*/ 233721 w 1527494"/>
                  <a:gd name="connsiteY64-1020" fmla="*/ 1196633 h 1347679"/>
                  <a:gd name="connsiteX65-1021" fmla="*/ 206535 w 1527494"/>
                  <a:gd name="connsiteY65-1022" fmla="*/ 1178613 h 1347679"/>
                  <a:gd name="connsiteX66-1023" fmla="*/ 179349 w 1527494"/>
                  <a:gd name="connsiteY66-1024" fmla="*/ 1196633 h 1347679"/>
                  <a:gd name="connsiteX67-1025" fmla="*/ 177383 w 1527494"/>
                  <a:gd name="connsiteY67-1026" fmla="*/ 1206371 h 1347679"/>
                  <a:gd name="connsiteX68-1027" fmla="*/ 177030 w 1527494"/>
                  <a:gd name="connsiteY68-1028" fmla="*/ 1206371 h 1347679"/>
                  <a:gd name="connsiteX69-1029" fmla="*/ 177030 w 1527494"/>
                  <a:gd name="connsiteY69-1030" fmla="*/ 1232065 h 1347679"/>
                  <a:gd name="connsiteX70-1031" fmla="*/ 147525 w 1527494"/>
                  <a:gd name="connsiteY70-1032" fmla="*/ 1261569 h 1347679"/>
                  <a:gd name="connsiteX71-1033" fmla="*/ 118020 w 1527494"/>
                  <a:gd name="connsiteY71-1034" fmla="*/ 1232065 h 1347679"/>
                  <a:gd name="connsiteX72-1035" fmla="*/ 118020 w 1527494"/>
                  <a:gd name="connsiteY72-1036" fmla="*/ 1206371 h 1347679"/>
                  <a:gd name="connsiteX73-1037" fmla="*/ 118020 w 1527494"/>
                  <a:gd name="connsiteY73-1038" fmla="*/ 1102703 h 1347679"/>
                  <a:gd name="connsiteX74-1039" fmla="*/ 88515 w 1527494"/>
                  <a:gd name="connsiteY74-1040" fmla="*/ 1073198 h 1347679"/>
                  <a:gd name="connsiteX75-1041" fmla="*/ 59010 w 1527494"/>
                  <a:gd name="connsiteY75-1042" fmla="*/ 1102703 h 1347679"/>
                  <a:gd name="connsiteX76-1043" fmla="*/ 59010 w 1527494"/>
                  <a:gd name="connsiteY76-1044" fmla="*/ 1206371 h 1347679"/>
                  <a:gd name="connsiteX77-1045" fmla="*/ 59010 w 1527494"/>
                  <a:gd name="connsiteY77-1046" fmla="*/ 1254144 h 1347679"/>
                  <a:gd name="connsiteX78-1047" fmla="*/ 29505 w 1527494"/>
                  <a:gd name="connsiteY78-1048" fmla="*/ 1283648 h 1347679"/>
                  <a:gd name="connsiteX79-1049" fmla="*/ 0 w 1527494"/>
                  <a:gd name="connsiteY79-1050" fmla="*/ 1254144 h 1347679"/>
                  <a:gd name="connsiteX80-1051" fmla="*/ 0 w 1527494"/>
                  <a:gd name="connsiteY80-1052" fmla="*/ 1206371 h 1347679"/>
                  <a:gd name="connsiteX81-1053" fmla="*/ 0 w 1527494"/>
                  <a:gd name="connsiteY81-1054" fmla="*/ 1009863 h 1347679"/>
                  <a:gd name="connsiteX82-1055" fmla="*/ 1299 w 1527494"/>
                  <a:gd name="connsiteY82-1056" fmla="*/ 1009862 h 1347679"/>
                  <a:gd name="connsiteX83-1057" fmla="*/ 9172 w 1527494"/>
                  <a:gd name="connsiteY83-1058" fmla="*/ 887860 h 1347679"/>
                  <a:gd name="connsiteX84-1059" fmla="*/ 183035 w 1527494"/>
                  <a:gd name="connsiteY84-1060" fmla="*/ 296726 h 1347679"/>
                  <a:gd name="connsiteX85-1061" fmla="*/ 757200 w 1527494"/>
                  <a:gd name="connsiteY85-1062" fmla="*/ 0 h 1347679"/>
                  <a:gd name="connsiteX0-1063" fmla="*/ 1116806 w 1529875"/>
                  <a:gd name="connsiteY0-1064" fmla="*/ 1009863 h 1347679"/>
                  <a:gd name="connsiteX1-1065" fmla="*/ 1529875 w 1529875"/>
                  <a:gd name="connsiteY1-1066" fmla="*/ 1009863 h 1347679"/>
                  <a:gd name="connsiteX2-1067" fmla="*/ 1529875 w 1529875"/>
                  <a:gd name="connsiteY2-1068" fmla="*/ 1055770 h 1347679"/>
                  <a:gd name="connsiteX3-1069" fmla="*/ 1529875 w 1529875"/>
                  <a:gd name="connsiteY3-1070" fmla="*/ 1206371 h 1347679"/>
                  <a:gd name="connsiteX4-1071" fmla="*/ 1529875 w 1529875"/>
                  <a:gd name="connsiteY4-1072" fmla="*/ 1280640 h 1347679"/>
                  <a:gd name="connsiteX5-1073" fmla="*/ 1500370 w 1529875"/>
                  <a:gd name="connsiteY5-1074" fmla="*/ 1310145 h 1347679"/>
                  <a:gd name="connsiteX6-1075" fmla="*/ 1470865 w 1529875"/>
                  <a:gd name="connsiteY6-1076" fmla="*/ 1280640 h 1347679"/>
                  <a:gd name="connsiteX7-1077" fmla="*/ 1470865 w 1529875"/>
                  <a:gd name="connsiteY7-1078" fmla="*/ 1206371 h 1347679"/>
                  <a:gd name="connsiteX8-1079" fmla="*/ 1470865 w 1529875"/>
                  <a:gd name="connsiteY8-1080" fmla="*/ 1159543 h 1347679"/>
                  <a:gd name="connsiteX9-1081" fmla="*/ 1441360 w 1529875"/>
                  <a:gd name="connsiteY9-1082" fmla="*/ 1130039 h 1347679"/>
                  <a:gd name="connsiteX10-1083" fmla="*/ 1411856 w 1529875"/>
                  <a:gd name="connsiteY10-1084" fmla="*/ 1159543 h 1347679"/>
                  <a:gd name="connsiteX11-1085" fmla="*/ 1411856 w 1529875"/>
                  <a:gd name="connsiteY11-1086" fmla="*/ 1206371 h 1347679"/>
                  <a:gd name="connsiteX12-1087" fmla="*/ 1411856 w 1529875"/>
                  <a:gd name="connsiteY12-1088" fmla="*/ 1318174 h 1347679"/>
                  <a:gd name="connsiteX13-1089" fmla="*/ 1382351 w 1529875"/>
                  <a:gd name="connsiteY13-1090" fmla="*/ 1347679 h 1347679"/>
                  <a:gd name="connsiteX14-1091" fmla="*/ 1352846 w 1529875"/>
                  <a:gd name="connsiteY14-1092" fmla="*/ 1318174 h 1347679"/>
                  <a:gd name="connsiteX15-1093" fmla="*/ 1352846 w 1529875"/>
                  <a:gd name="connsiteY15-1094" fmla="*/ 1206371 h 1347679"/>
                  <a:gd name="connsiteX16-1095" fmla="*/ 1352493 w 1529875"/>
                  <a:gd name="connsiteY16-1096" fmla="*/ 1206371 h 1347679"/>
                  <a:gd name="connsiteX17-1097" fmla="*/ 1350527 w 1529875"/>
                  <a:gd name="connsiteY17-1098" fmla="*/ 1196633 h 1347679"/>
                  <a:gd name="connsiteX18-1099" fmla="*/ 1323341 w 1529875"/>
                  <a:gd name="connsiteY18-1100" fmla="*/ 1178613 h 1347679"/>
                  <a:gd name="connsiteX19-1101" fmla="*/ 1296155 w 1529875"/>
                  <a:gd name="connsiteY19-1102" fmla="*/ 1196633 h 1347679"/>
                  <a:gd name="connsiteX20-1103" fmla="*/ 1294189 w 1529875"/>
                  <a:gd name="connsiteY20-1104" fmla="*/ 1206371 h 1347679"/>
                  <a:gd name="connsiteX21-1105" fmla="*/ 1293836 w 1529875"/>
                  <a:gd name="connsiteY21-1106" fmla="*/ 1206371 h 1347679"/>
                  <a:gd name="connsiteX22-1107" fmla="*/ 1293836 w 1529875"/>
                  <a:gd name="connsiteY22-1108" fmla="*/ 1232065 h 1347679"/>
                  <a:gd name="connsiteX23-1109" fmla="*/ 1264331 w 1529875"/>
                  <a:gd name="connsiteY23-1110" fmla="*/ 1261569 h 1347679"/>
                  <a:gd name="connsiteX24-1111" fmla="*/ 1234826 w 1529875"/>
                  <a:gd name="connsiteY24-1112" fmla="*/ 1232065 h 1347679"/>
                  <a:gd name="connsiteX25-1113" fmla="*/ 1234826 w 1529875"/>
                  <a:gd name="connsiteY25-1114" fmla="*/ 1206371 h 1347679"/>
                  <a:gd name="connsiteX26-1115" fmla="*/ 1234826 w 1529875"/>
                  <a:gd name="connsiteY26-1116" fmla="*/ 1102703 h 1347679"/>
                  <a:gd name="connsiteX27-1117" fmla="*/ 1205321 w 1529875"/>
                  <a:gd name="connsiteY27-1118" fmla="*/ 1073198 h 1347679"/>
                  <a:gd name="connsiteX28-1119" fmla="*/ 1175816 w 1529875"/>
                  <a:gd name="connsiteY28-1120" fmla="*/ 1102703 h 1347679"/>
                  <a:gd name="connsiteX29-1121" fmla="*/ 1175816 w 1529875"/>
                  <a:gd name="connsiteY29-1122" fmla="*/ 1206371 h 1347679"/>
                  <a:gd name="connsiteX30-1123" fmla="*/ 1175816 w 1529875"/>
                  <a:gd name="connsiteY30-1124" fmla="*/ 1254144 h 1347679"/>
                  <a:gd name="connsiteX31-1125" fmla="*/ 1146311 w 1529875"/>
                  <a:gd name="connsiteY31-1126" fmla="*/ 1283648 h 1347679"/>
                  <a:gd name="connsiteX32-1127" fmla="*/ 1116806 w 1529875"/>
                  <a:gd name="connsiteY32-1128" fmla="*/ 1254144 h 1347679"/>
                  <a:gd name="connsiteX33-1129" fmla="*/ 1116806 w 1529875"/>
                  <a:gd name="connsiteY33-1130" fmla="*/ 1206371 h 1347679"/>
                  <a:gd name="connsiteX34-1131" fmla="*/ 1116806 w 1529875"/>
                  <a:gd name="connsiteY34-1132" fmla="*/ 1055770 h 1347679"/>
                  <a:gd name="connsiteX35-1133" fmla="*/ 1116806 w 1529875"/>
                  <a:gd name="connsiteY35-1134" fmla="*/ 1009863 h 1347679"/>
                  <a:gd name="connsiteX36-1135" fmla="*/ 759581 w 1529875"/>
                  <a:gd name="connsiteY36-1136" fmla="*/ 0 h 1347679"/>
                  <a:gd name="connsiteX37-1137" fmla="*/ 1171288 w 1529875"/>
                  <a:gd name="connsiteY37-1138" fmla="*/ 117206 h 1347679"/>
                  <a:gd name="connsiteX38-1139" fmla="*/ 1438342 w 1529875"/>
                  <a:gd name="connsiteY38-1140" fmla="*/ 475503 h 1347679"/>
                  <a:gd name="connsiteX39-1141" fmla="*/ 1526664 w 1529875"/>
                  <a:gd name="connsiteY39-1142" fmla="*/ 943543 h 1347679"/>
                  <a:gd name="connsiteX40-1143" fmla="*/ 1528585 w 1529875"/>
                  <a:gd name="connsiteY40-1144" fmla="*/ 1009862 h 1347679"/>
                  <a:gd name="connsiteX41-1145" fmla="*/ 1113802 w 1529875"/>
                  <a:gd name="connsiteY41-1146" fmla="*/ 1009862 h 1347679"/>
                  <a:gd name="connsiteX42-1147" fmla="*/ 1111076 w 1529875"/>
                  <a:gd name="connsiteY42-1148" fmla="*/ 952862 h 1347679"/>
                  <a:gd name="connsiteX43-1149" fmla="*/ 1020166 w 1529875"/>
                  <a:gd name="connsiteY43-1150" fmla="*/ 557845 h 1347679"/>
                  <a:gd name="connsiteX44-1151" fmla="*/ 769224 w 1529875"/>
                  <a:gd name="connsiteY44-1152" fmla="*/ 394645 h 1347679"/>
                  <a:gd name="connsiteX45-1153" fmla="*/ 582669 w 1529875"/>
                  <a:gd name="connsiteY45-1154" fmla="*/ 462150 h 1347679"/>
                  <a:gd name="connsiteX46-1155" fmla="*/ 458311 w 1529875"/>
                  <a:gd name="connsiteY46-1156" fmla="*/ 694339 h 1347679"/>
                  <a:gd name="connsiteX47-1157" fmla="*/ 426111 w 1529875"/>
                  <a:gd name="connsiteY47-1158" fmla="*/ 897225 h 1347679"/>
                  <a:gd name="connsiteX48-1159" fmla="*/ 419142 w 1529875"/>
                  <a:gd name="connsiteY48-1160" fmla="*/ 1009862 h 1347679"/>
                  <a:gd name="connsiteX49-1161" fmla="*/ 415450 w 1529875"/>
                  <a:gd name="connsiteY49-1162" fmla="*/ 1055770 h 1347679"/>
                  <a:gd name="connsiteX50-1163" fmla="*/ 415450 w 1529875"/>
                  <a:gd name="connsiteY50-1164" fmla="*/ 1206371 h 1347679"/>
                  <a:gd name="connsiteX51-1165" fmla="*/ 415450 w 1529875"/>
                  <a:gd name="connsiteY51-1166" fmla="*/ 1280640 h 1347679"/>
                  <a:gd name="connsiteX52-1167" fmla="*/ 385945 w 1529875"/>
                  <a:gd name="connsiteY52-1168" fmla="*/ 1310145 h 1347679"/>
                  <a:gd name="connsiteX53-1169" fmla="*/ 356440 w 1529875"/>
                  <a:gd name="connsiteY53-1170" fmla="*/ 1280640 h 1347679"/>
                  <a:gd name="connsiteX54-1171" fmla="*/ 356440 w 1529875"/>
                  <a:gd name="connsiteY54-1172" fmla="*/ 1206371 h 1347679"/>
                  <a:gd name="connsiteX55-1173" fmla="*/ 356440 w 1529875"/>
                  <a:gd name="connsiteY55-1174" fmla="*/ 1159543 h 1347679"/>
                  <a:gd name="connsiteX56-1175" fmla="*/ 326935 w 1529875"/>
                  <a:gd name="connsiteY56-1176" fmla="*/ 1130039 h 1347679"/>
                  <a:gd name="connsiteX57-1177" fmla="*/ 297431 w 1529875"/>
                  <a:gd name="connsiteY57-1178" fmla="*/ 1159543 h 1347679"/>
                  <a:gd name="connsiteX58-1179" fmla="*/ 297431 w 1529875"/>
                  <a:gd name="connsiteY58-1180" fmla="*/ 1206371 h 1347679"/>
                  <a:gd name="connsiteX59-1181" fmla="*/ 297431 w 1529875"/>
                  <a:gd name="connsiteY59-1182" fmla="*/ 1318174 h 1347679"/>
                  <a:gd name="connsiteX60-1183" fmla="*/ 267926 w 1529875"/>
                  <a:gd name="connsiteY60-1184" fmla="*/ 1347679 h 1347679"/>
                  <a:gd name="connsiteX61-1185" fmla="*/ 238421 w 1529875"/>
                  <a:gd name="connsiteY61-1186" fmla="*/ 1318174 h 1347679"/>
                  <a:gd name="connsiteX62-1187" fmla="*/ 238421 w 1529875"/>
                  <a:gd name="connsiteY62-1188" fmla="*/ 1206371 h 1347679"/>
                  <a:gd name="connsiteX63-1189" fmla="*/ 238068 w 1529875"/>
                  <a:gd name="connsiteY63-1190" fmla="*/ 1206371 h 1347679"/>
                  <a:gd name="connsiteX64-1191" fmla="*/ 236102 w 1529875"/>
                  <a:gd name="connsiteY64-1192" fmla="*/ 1196633 h 1347679"/>
                  <a:gd name="connsiteX65-1193" fmla="*/ 208916 w 1529875"/>
                  <a:gd name="connsiteY65-1194" fmla="*/ 1178613 h 1347679"/>
                  <a:gd name="connsiteX66-1195" fmla="*/ 181730 w 1529875"/>
                  <a:gd name="connsiteY66-1196" fmla="*/ 1196633 h 1347679"/>
                  <a:gd name="connsiteX67-1197" fmla="*/ 179764 w 1529875"/>
                  <a:gd name="connsiteY67-1198" fmla="*/ 1206371 h 1347679"/>
                  <a:gd name="connsiteX68-1199" fmla="*/ 179411 w 1529875"/>
                  <a:gd name="connsiteY68-1200" fmla="*/ 1206371 h 1347679"/>
                  <a:gd name="connsiteX69-1201" fmla="*/ 179411 w 1529875"/>
                  <a:gd name="connsiteY69-1202" fmla="*/ 1232065 h 1347679"/>
                  <a:gd name="connsiteX70-1203" fmla="*/ 149906 w 1529875"/>
                  <a:gd name="connsiteY70-1204" fmla="*/ 1261569 h 1347679"/>
                  <a:gd name="connsiteX71-1205" fmla="*/ 120401 w 1529875"/>
                  <a:gd name="connsiteY71-1206" fmla="*/ 1232065 h 1347679"/>
                  <a:gd name="connsiteX72-1207" fmla="*/ 120401 w 1529875"/>
                  <a:gd name="connsiteY72-1208" fmla="*/ 1206371 h 1347679"/>
                  <a:gd name="connsiteX73-1209" fmla="*/ 120401 w 1529875"/>
                  <a:gd name="connsiteY73-1210" fmla="*/ 1102703 h 1347679"/>
                  <a:gd name="connsiteX74-1211" fmla="*/ 90896 w 1529875"/>
                  <a:gd name="connsiteY74-1212" fmla="*/ 1073198 h 1347679"/>
                  <a:gd name="connsiteX75-1213" fmla="*/ 61391 w 1529875"/>
                  <a:gd name="connsiteY75-1214" fmla="*/ 1102703 h 1347679"/>
                  <a:gd name="connsiteX76-1215" fmla="*/ 61391 w 1529875"/>
                  <a:gd name="connsiteY76-1216" fmla="*/ 1206371 h 1347679"/>
                  <a:gd name="connsiteX77-1217" fmla="*/ 61391 w 1529875"/>
                  <a:gd name="connsiteY77-1218" fmla="*/ 1254144 h 1347679"/>
                  <a:gd name="connsiteX78-1219" fmla="*/ 31886 w 1529875"/>
                  <a:gd name="connsiteY78-1220" fmla="*/ 1283648 h 1347679"/>
                  <a:gd name="connsiteX79-1221" fmla="*/ 2381 w 1529875"/>
                  <a:gd name="connsiteY79-1222" fmla="*/ 1254144 h 1347679"/>
                  <a:gd name="connsiteX80-1223" fmla="*/ 0 w 1529875"/>
                  <a:gd name="connsiteY80-1224" fmla="*/ 1203990 h 1347679"/>
                  <a:gd name="connsiteX81-1225" fmla="*/ 2381 w 1529875"/>
                  <a:gd name="connsiteY81-1226" fmla="*/ 1009863 h 1347679"/>
                  <a:gd name="connsiteX82-1227" fmla="*/ 3680 w 1529875"/>
                  <a:gd name="connsiteY82-1228" fmla="*/ 1009862 h 1347679"/>
                  <a:gd name="connsiteX83-1229" fmla="*/ 11553 w 1529875"/>
                  <a:gd name="connsiteY83-1230" fmla="*/ 887860 h 1347679"/>
                  <a:gd name="connsiteX84-1231" fmla="*/ 185416 w 1529875"/>
                  <a:gd name="connsiteY84-1232" fmla="*/ 296726 h 1347679"/>
                  <a:gd name="connsiteX85-1233" fmla="*/ 759581 w 1529875"/>
                  <a:gd name="connsiteY85-1234" fmla="*/ 0 h 13476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9" y="connsiteY74-150"/>
                  </a:cxn>
                  <a:cxn ang="0">
                    <a:pos x="connsiteX75-151" y="connsiteY75-152"/>
                  </a:cxn>
                  <a:cxn ang="0">
                    <a:pos x="connsiteX76-153" y="connsiteY76-154"/>
                  </a:cxn>
                  <a:cxn ang="0">
                    <a:pos x="connsiteX77-155" y="connsiteY77-156"/>
                  </a:cxn>
                  <a:cxn ang="0">
                    <a:pos x="connsiteX78-157" y="connsiteY78-158"/>
                  </a:cxn>
                  <a:cxn ang="0">
                    <a:pos x="connsiteX79-159" y="connsiteY79-160"/>
                  </a:cxn>
                  <a:cxn ang="0">
                    <a:pos x="connsiteX80-161" y="connsiteY80-162"/>
                  </a:cxn>
                  <a:cxn ang="0">
                    <a:pos x="connsiteX81-163" y="connsiteY81-164"/>
                  </a:cxn>
                  <a:cxn ang="0">
                    <a:pos x="connsiteX82-165" y="connsiteY82-166"/>
                  </a:cxn>
                  <a:cxn ang="0">
                    <a:pos x="connsiteX83-167" y="connsiteY83-168"/>
                  </a:cxn>
                  <a:cxn ang="0">
                    <a:pos x="connsiteX84-169" y="connsiteY84-170"/>
                  </a:cxn>
                  <a:cxn ang="0">
                    <a:pos x="connsiteX85-171" y="connsiteY85-172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175466" y="2285150"/>
              <a:ext cx="1463263" cy="2292208"/>
            </a:xfrm>
            <a:custGeom>
              <a:avLst/>
              <a:gdLst>
                <a:gd name="connsiteX0" fmla="*/ 718480 w 1463263"/>
                <a:gd name="connsiteY0" fmla="*/ 0 h 2292208"/>
                <a:gd name="connsiteX1" fmla="*/ 1168762 w 1463263"/>
                <a:gd name="connsiteY1" fmla="*/ 170617 h 2292208"/>
                <a:gd name="connsiteX2" fmla="*/ 1350507 w 1463263"/>
                <a:gd name="connsiteY2" fmla="*/ 575648 h 2292208"/>
                <a:gd name="connsiteX3" fmla="*/ 1271132 w 1463263"/>
                <a:gd name="connsiteY3" fmla="*/ 841218 h 2292208"/>
                <a:gd name="connsiteX4" fmla="*/ 1040428 w 1463263"/>
                <a:gd name="connsiteY4" fmla="*/ 1035574 h 2292208"/>
                <a:gd name="connsiteX5" fmla="*/ 1351248 w 1463263"/>
                <a:gd name="connsiteY5" fmla="*/ 1242540 h 2292208"/>
                <a:gd name="connsiteX6" fmla="*/ 1463263 w 1463263"/>
                <a:gd name="connsiteY6" fmla="*/ 1590451 h 2292208"/>
                <a:gd name="connsiteX7" fmla="*/ 1246652 w 1463263"/>
                <a:gd name="connsiteY7" fmla="*/ 2088209 h 2292208"/>
                <a:gd name="connsiteX8" fmla="*/ 694742 w 1463263"/>
                <a:gd name="connsiteY8" fmla="*/ 2292208 h 2292208"/>
                <a:gd name="connsiteX9" fmla="*/ 176955 w 1463263"/>
                <a:gd name="connsiteY9" fmla="*/ 2100078 h 2292208"/>
                <a:gd name="connsiteX10" fmla="*/ 21916 w 1463263"/>
                <a:gd name="connsiteY10" fmla="*/ 1873269 h 2292208"/>
                <a:gd name="connsiteX11" fmla="*/ 0 w 1463263"/>
                <a:gd name="connsiteY11" fmla="*/ 1803162 h 2292208"/>
                <a:gd name="connsiteX12" fmla="*/ 2437 w 1463263"/>
                <a:gd name="connsiteY12" fmla="*/ 1803162 h 2292208"/>
                <a:gd name="connsiteX13" fmla="*/ 4848 w 1463263"/>
                <a:gd name="connsiteY13" fmla="*/ 1528922 h 2292208"/>
                <a:gd name="connsiteX14" fmla="*/ 4848 w 1463263"/>
                <a:gd name="connsiteY14" fmla="*/ 1475604 h 2292208"/>
                <a:gd name="connsiteX15" fmla="*/ 37777 w 1463263"/>
                <a:gd name="connsiteY15" fmla="*/ 1442675 h 2292208"/>
                <a:gd name="connsiteX16" fmla="*/ 70707 w 1463263"/>
                <a:gd name="connsiteY16" fmla="*/ 1475604 h 2292208"/>
                <a:gd name="connsiteX17" fmla="*/ 70707 w 1463263"/>
                <a:gd name="connsiteY17" fmla="*/ 1528922 h 2292208"/>
                <a:gd name="connsiteX18" fmla="*/ 70707 w 1463263"/>
                <a:gd name="connsiteY18" fmla="*/ 1644622 h 2292208"/>
                <a:gd name="connsiteX19" fmla="*/ 103635 w 1463263"/>
                <a:gd name="connsiteY19" fmla="*/ 1677551 h 2292208"/>
                <a:gd name="connsiteX20" fmla="*/ 136565 w 1463263"/>
                <a:gd name="connsiteY20" fmla="*/ 1644622 h 2292208"/>
                <a:gd name="connsiteX21" fmla="*/ 136565 w 1463263"/>
                <a:gd name="connsiteY21" fmla="*/ 1528922 h 2292208"/>
                <a:gd name="connsiteX22" fmla="*/ 136565 w 1463263"/>
                <a:gd name="connsiteY22" fmla="*/ 1500246 h 2292208"/>
                <a:gd name="connsiteX23" fmla="*/ 169495 w 1463263"/>
                <a:gd name="connsiteY23" fmla="*/ 1467316 h 2292208"/>
                <a:gd name="connsiteX24" fmla="*/ 202424 w 1463263"/>
                <a:gd name="connsiteY24" fmla="*/ 1500246 h 2292208"/>
                <a:gd name="connsiteX25" fmla="*/ 202424 w 1463263"/>
                <a:gd name="connsiteY25" fmla="*/ 1528922 h 2292208"/>
                <a:gd name="connsiteX26" fmla="*/ 202818 w 1463263"/>
                <a:gd name="connsiteY26" fmla="*/ 1528922 h 2292208"/>
                <a:gd name="connsiteX27" fmla="*/ 205012 w 1463263"/>
                <a:gd name="connsiteY27" fmla="*/ 1539790 h 2292208"/>
                <a:gd name="connsiteX28" fmla="*/ 235354 w 1463263"/>
                <a:gd name="connsiteY28" fmla="*/ 1559902 h 2292208"/>
                <a:gd name="connsiteX29" fmla="*/ 265695 w 1463263"/>
                <a:gd name="connsiteY29" fmla="*/ 1539790 h 2292208"/>
                <a:gd name="connsiteX30" fmla="*/ 267890 w 1463263"/>
                <a:gd name="connsiteY30" fmla="*/ 1528922 h 2292208"/>
                <a:gd name="connsiteX31" fmla="*/ 268283 w 1463263"/>
                <a:gd name="connsiteY31" fmla="*/ 1528922 h 2292208"/>
                <a:gd name="connsiteX32" fmla="*/ 268283 w 1463263"/>
                <a:gd name="connsiteY32" fmla="*/ 1404142 h 2292208"/>
                <a:gd name="connsiteX33" fmla="*/ 301213 w 1463263"/>
                <a:gd name="connsiteY33" fmla="*/ 1371212 h 2292208"/>
                <a:gd name="connsiteX34" fmla="*/ 334143 w 1463263"/>
                <a:gd name="connsiteY34" fmla="*/ 1404142 h 2292208"/>
                <a:gd name="connsiteX35" fmla="*/ 334143 w 1463263"/>
                <a:gd name="connsiteY35" fmla="*/ 1528922 h 2292208"/>
                <a:gd name="connsiteX36" fmla="*/ 334143 w 1463263"/>
                <a:gd name="connsiteY36" fmla="*/ 1581185 h 2292208"/>
                <a:gd name="connsiteX37" fmla="*/ 367071 w 1463263"/>
                <a:gd name="connsiteY37" fmla="*/ 1614114 h 2292208"/>
                <a:gd name="connsiteX38" fmla="*/ 400001 w 1463263"/>
                <a:gd name="connsiteY38" fmla="*/ 1581185 h 2292208"/>
                <a:gd name="connsiteX39" fmla="*/ 400001 w 1463263"/>
                <a:gd name="connsiteY39" fmla="*/ 1528922 h 2292208"/>
                <a:gd name="connsiteX40" fmla="*/ 400001 w 1463263"/>
                <a:gd name="connsiteY40" fmla="*/ 1446032 h 2292208"/>
                <a:gd name="connsiteX41" fmla="*/ 432930 w 1463263"/>
                <a:gd name="connsiteY41" fmla="*/ 1413104 h 2292208"/>
                <a:gd name="connsiteX42" fmla="*/ 465860 w 1463263"/>
                <a:gd name="connsiteY42" fmla="*/ 1446032 h 2292208"/>
                <a:gd name="connsiteX43" fmla="*/ 466044 w 1463263"/>
                <a:gd name="connsiteY43" fmla="*/ 1805888 h 2292208"/>
                <a:gd name="connsiteX44" fmla="*/ 486292 w 1463263"/>
                <a:gd name="connsiteY44" fmla="*/ 1828574 h 2292208"/>
                <a:gd name="connsiteX45" fmla="*/ 716996 w 1463263"/>
                <a:gd name="connsiteY45" fmla="*/ 1910915 h 2292208"/>
                <a:gd name="connsiteX46" fmla="*/ 958086 w 1463263"/>
                <a:gd name="connsiteY46" fmla="*/ 1817447 h 2292208"/>
                <a:gd name="connsiteX47" fmla="*/ 1053781 w 1463263"/>
                <a:gd name="connsiteY47" fmla="*/ 1588968 h 2292208"/>
                <a:gd name="connsiteX48" fmla="*/ 924705 w 1463263"/>
                <a:gd name="connsiteY48" fmla="*/ 1338234 h 2292208"/>
                <a:gd name="connsiteX49" fmla="*/ 552313 w 1463263"/>
                <a:gd name="connsiteY49" fmla="*/ 1232896 h 2292208"/>
                <a:gd name="connsiteX50" fmla="*/ 552313 w 1463263"/>
                <a:gd name="connsiteY50" fmla="*/ 876825 h 2292208"/>
                <a:gd name="connsiteX51" fmla="*/ 775600 w 1463263"/>
                <a:gd name="connsiteY51" fmla="*/ 830091 h 2292208"/>
                <a:gd name="connsiteX52" fmla="*/ 889839 w 1463263"/>
                <a:gd name="connsiteY52" fmla="*/ 734397 h 2292208"/>
                <a:gd name="connsiteX53" fmla="*/ 930639 w 1463263"/>
                <a:gd name="connsiteY53" fmla="*/ 605321 h 2292208"/>
                <a:gd name="connsiteX54" fmla="*/ 868327 w 1463263"/>
                <a:gd name="connsiteY54" fmla="*/ 457699 h 2292208"/>
                <a:gd name="connsiteX55" fmla="*/ 705127 w 1463263"/>
                <a:gd name="connsiteY55" fmla="*/ 399096 h 2292208"/>
                <a:gd name="connsiteX56" fmla="*/ 543412 w 1463263"/>
                <a:gd name="connsiteY56" fmla="*/ 453249 h 2292208"/>
                <a:gd name="connsiteX57" fmla="*/ 444008 w 1463263"/>
                <a:gd name="connsiteY57" fmla="*/ 593452 h 2292208"/>
                <a:gd name="connsiteX58" fmla="*/ 441417 w 1463263"/>
                <a:gd name="connsiteY58" fmla="*/ 593452 h 2292208"/>
                <a:gd name="connsiteX59" fmla="*/ 439338 w 1463263"/>
                <a:gd name="connsiteY59" fmla="*/ 829925 h 2292208"/>
                <a:gd name="connsiteX60" fmla="*/ 439338 w 1463263"/>
                <a:gd name="connsiteY60" fmla="*/ 875382 h 2292208"/>
                <a:gd name="connsiteX61" fmla="*/ 411264 w 1463263"/>
                <a:gd name="connsiteY61" fmla="*/ 903456 h 2292208"/>
                <a:gd name="connsiteX62" fmla="*/ 383190 w 1463263"/>
                <a:gd name="connsiteY62" fmla="*/ 875382 h 2292208"/>
                <a:gd name="connsiteX63" fmla="*/ 383190 w 1463263"/>
                <a:gd name="connsiteY63" fmla="*/ 829925 h 2292208"/>
                <a:gd name="connsiteX64" fmla="*/ 383190 w 1463263"/>
                <a:gd name="connsiteY64" fmla="*/ 731286 h 2292208"/>
                <a:gd name="connsiteX65" fmla="*/ 355117 w 1463263"/>
                <a:gd name="connsiteY65" fmla="*/ 703212 h 2292208"/>
                <a:gd name="connsiteX66" fmla="*/ 327043 w 1463263"/>
                <a:gd name="connsiteY66" fmla="*/ 731286 h 2292208"/>
                <a:gd name="connsiteX67" fmla="*/ 327043 w 1463263"/>
                <a:gd name="connsiteY67" fmla="*/ 829925 h 2292208"/>
                <a:gd name="connsiteX68" fmla="*/ 327043 w 1463263"/>
                <a:gd name="connsiteY68" fmla="*/ 854374 h 2292208"/>
                <a:gd name="connsiteX69" fmla="*/ 298969 w 1463263"/>
                <a:gd name="connsiteY69" fmla="*/ 882448 h 2292208"/>
                <a:gd name="connsiteX70" fmla="*/ 270895 w 1463263"/>
                <a:gd name="connsiteY70" fmla="*/ 854374 h 2292208"/>
                <a:gd name="connsiteX71" fmla="*/ 270895 w 1463263"/>
                <a:gd name="connsiteY71" fmla="*/ 829925 h 2292208"/>
                <a:gd name="connsiteX72" fmla="*/ 270559 w 1463263"/>
                <a:gd name="connsiteY72" fmla="*/ 829925 h 2292208"/>
                <a:gd name="connsiteX73" fmla="*/ 268688 w 1463263"/>
                <a:gd name="connsiteY73" fmla="*/ 820660 h 2292208"/>
                <a:gd name="connsiteX74" fmla="*/ 242820 w 1463263"/>
                <a:gd name="connsiteY74" fmla="*/ 803514 h 2292208"/>
                <a:gd name="connsiteX75" fmla="*/ 216953 w 1463263"/>
                <a:gd name="connsiteY75" fmla="*/ 820660 h 2292208"/>
                <a:gd name="connsiteX76" fmla="*/ 215082 w 1463263"/>
                <a:gd name="connsiteY76" fmla="*/ 829925 h 2292208"/>
                <a:gd name="connsiteX77" fmla="*/ 214746 w 1463263"/>
                <a:gd name="connsiteY77" fmla="*/ 829925 h 2292208"/>
                <a:gd name="connsiteX78" fmla="*/ 214746 w 1463263"/>
                <a:gd name="connsiteY78" fmla="*/ 936307 h 2292208"/>
                <a:gd name="connsiteX79" fmla="*/ 186672 w 1463263"/>
                <a:gd name="connsiteY79" fmla="*/ 964381 h 2292208"/>
                <a:gd name="connsiteX80" fmla="*/ 158598 w 1463263"/>
                <a:gd name="connsiteY80" fmla="*/ 936307 h 2292208"/>
                <a:gd name="connsiteX81" fmla="*/ 158598 w 1463263"/>
                <a:gd name="connsiteY81" fmla="*/ 829925 h 2292208"/>
                <a:gd name="connsiteX82" fmla="*/ 158598 w 1463263"/>
                <a:gd name="connsiteY82" fmla="*/ 785369 h 2292208"/>
                <a:gd name="connsiteX83" fmla="*/ 130525 w 1463263"/>
                <a:gd name="connsiteY83" fmla="*/ 757295 h 2292208"/>
                <a:gd name="connsiteX84" fmla="*/ 102451 w 1463263"/>
                <a:gd name="connsiteY84" fmla="*/ 785369 h 2292208"/>
                <a:gd name="connsiteX85" fmla="*/ 102451 w 1463263"/>
                <a:gd name="connsiteY85" fmla="*/ 829925 h 2292208"/>
                <a:gd name="connsiteX86" fmla="*/ 102451 w 1463263"/>
                <a:gd name="connsiteY86" fmla="*/ 900593 h 2292208"/>
                <a:gd name="connsiteX87" fmla="*/ 74377 w 1463263"/>
                <a:gd name="connsiteY87" fmla="*/ 928666 h 2292208"/>
                <a:gd name="connsiteX88" fmla="*/ 46303 w 1463263"/>
                <a:gd name="connsiteY88" fmla="*/ 900593 h 2292208"/>
                <a:gd name="connsiteX89" fmla="*/ 46145 w 1463263"/>
                <a:gd name="connsiteY89" fmla="*/ 593452 h 2292208"/>
                <a:gd name="connsiteX90" fmla="*/ 44912 w 1463263"/>
                <a:gd name="connsiteY90" fmla="*/ 593452 h 2292208"/>
                <a:gd name="connsiteX91" fmla="*/ 218497 w 1463263"/>
                <a:gd name="connsiteY91" fmla="*/ 204741 h 2292208"/>
                <a:gd name="connsiteX92" fmla="*/ 718480 w 1463263"/>
                <a:gd name="connsiteY92" fmla="*/ 0 h 229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463263" h="2292208">
                  <a:moveTo>
                    <a:pt x="718480" y="0"/>
                  </a:moveTo>
                  <a:cubicBezTo>
                    <a:pt x="897505" y="0"/>
                    <a:pt x="1047599" y="56872"/>
                    <a:pt x="1168762" y="170617"/>
                  </a:cubicBezTo>
                  <a:cubicBezTo>
                    <a:pt x="1289925" y="284362"/>
                    <a:pt x="1350507" y="419372"/>
                    <a:pt x="1350507" y="575648"/>
                  </a:cubicBezTo>
                  <a:cubicBezTo>
                    <a:pt x="1350507" y="672579"/>
                    <a:pt x="1324049" y="761102"/>
                    <a:pt x="1271132" y="841218"/>
                  </a:cubicBezTo>
                  <a:cubicBezTo>
                    <a:pt x="1218216" y="921334"/>
                    <a:pt x="1141315" y="986119"/>
                    <a:pt x="1040428" y="1035574"/>
                  </a:cubicBezTo>
                  <a:cubicBezTo>
                    <a:pt x="1172965" y="1075137"/>
                    <a:pt x="1276572" y="1144126"/>
                    <a:pt x="1351248" y="1242540"/>
                  </a:cubicBezTo>
                  <a:cubicBezTo>
                    <a:pt x="1425925" y="1340954"/>
                    <a:pt x="1463263" y="1456925"/>
                    <a:pt x="1463263" y="1590451"/>
                  </a:cubicBezTo>
                  <a:cubicBezTo>
                    <a:pt x="1463263" y="1786290"/>
                    <a:pt x="1391059" y="1952210"/>
                    <a:pt x="1246652" y="2088209"/>
                  </a:cubicBezTo>
                  <a:cubicBezTo>
                    <a:pt x="1102246" y="2224209"/>
                    <a:pt x="918276" y="2292208"/>
                    <a:pt x="694742" y="2292208"/>
                  </a:cubicBezTo>
                  <a:cubicBezTo>
                    <a:pt x="483077" y="2292208"/>
                    <a:pt x="310482" y="2228165"/>
                    <a:pt x="176955" y="2100078"/>
                  </a:cubicBezTo>
                  <a:cubicBezTo>
                    <a:pt x="110192" y="2036035"/>
                    <a:pt x="58512" y="1960432"/>
                    <a:pt x="21916" y="1873269"/>
                  </a:cubicBezTo>
                  <a:lnTo>
                    <a:pt x="0" y="1803162"/>
                  </a:lnTo>
                  <a:lnTo>
                    <a:pt x="2437" y="1803162"/>
                  </a:lnTo>
                  <a:lnTo>
                    <a:pt x="4848" y="1528922"/>
                  </a:lnTo>
                  <a:lnTo>
                    <a:pt x="4848" y="1475604"/>
                  </a:lnTo>
                  <a:cubicBezTo>
                    <a:pt x="4848" y="1457418"/>
                    <a:pt x="19591" y="1442675"/>
                    <a:pt x="37777" y="1442675"/>
                  </a:cubicBezTo>
                  <a:cubicBezTo>
                    <a:pt x="55964" y="1442675"/>
                    <a:pt x="70707" y="1457418"/>
                    <a:pt x="70707" y="1475604"/>
                  </a:cubicBezTo>
                  <a:lnTo>
                    <a:pt x="70707" y="1528922"/>
                  </a:lnTo>
                  <a:lnTo>
                    <a:pt x="70707" y="1644622"/>
                  </a:lnTo>
                  <a:cubicBezTo>
                    <a:pt x="70707" y="1662808"/>
                    <a:pt x="85450" y="1677551"/>
                    <a:pt x="103635" y="1677551"/>
                  </a:cubicBezTo>
                  <a:cubicBezTo>
                    <a:pt x="121822" y="1677551"/>
                    <a:pt x="136565" y="1662808"/>
                    <a:pt x="136565" y="1644622"/>
                  </a:cubicBezTo>
                  <a:lnTo>
                    <a:pt x="136565" y="1528922"/>
                  </a:lnTo>
                  <a:lnTo>
                    <a:pt x="136565" y="1500246"/>
                  </a:lnTo>
                  <a:cubicBezTo>
                    <a:pt x="136565" y="1482059"/>
                    <a:pt x="151308" y="1467316"/>
                    <a:pt x="169495" y="1467316"/>
                  </a:cubicBezTo>
                  <a:cubicBezTo>
                    <a:pt x="187681" y="1467316"/>
                    <a:pt x="202424" y="1482059"/>
                    <a:pt x="202424" y="1500246"/>
                  </a:cubicBezTo>
                  <a:lnTo>
                    <a:pt x="202424" y="1528922"/>
                  </a:lnTo>
                  <a:lnTo>
                    <a:pt x="202818" y="1528922"/>
                  </a:lnTo>
                  <a:lnTo>
                    <a:pt x="205012" y="1539790"/>
                  </a:lnTo>
                  <a:cubicBezTo>
                    <a:pt x="210011" y="1551609"/>
                    <a:pt x="221714" y="1559902"/>
                    <a:pt x="235354" y="1559902"/>
                  </a:cubicBezTo>
                  <a:cubicBezTo>
                    <a:pt x="248994" y="1559902"/>
                    <a:pt x="260697" y="1551609"/>
                    <a:pt x="265695" y="1539790"/>
                  </a:cubicBezTo>
                  <a:lnTo>
                    <a:pt x="267890" y="1528922"/>
                  </a:lnTo>
                  <a:lnTo>
                    <a:pt x="268283" y="1528922"/>
                  </a:lnTo>
                  <a:lnTo>
                    <a:pt x="268283" y="1404142"/>
                  </a:lnTo>
                  <a:cubicBezTo>
                    <a:pt x="268283" y="1385955"/>
                    <a:pt x="283027" y="1371212"/>
                    <a:pt x="301213" y="1371212"/>
                  </a:cubicBezTo>
                  <a:cubicBezTo>
                    <a:pt x="319398" y="1371212"/>
                    <a:pt x="334143" y="1385955"/>
                    <a:pt x="334143" y="1404142"/>
                  </a:cubicBezTo>
                  <a:lnTo>
                    <a:pt x="334143" y="1528922"/>
                  </a:lnTo>
                  <a:lnTo>
                    <a:pt x="334143" y="1581185"/>
                  </a:lnTo>
                  <a:cubicBezTo>
                    <a:pt x="334143" y="1599371"/>
                    <a:pt x="348886" y="1614114"/>
                    <a:pt x="367071" y="1614114"/>
                  </a:cubicBezTo>
                  <a:cubicBezTo>
                    <a:pt x="385258" y="1614114"/>
                    <a:pt x="400001" y="1599371"/>
                    <a:pt x="400001" y="1581185"/>
                  </a:cubicBezTo>
                  <a:lnTo>
                    <a:pt x="400001" y="1528922"/>
                  </a:lnTo>
                  <a:lnTo>
                    <a:pt x="400001" y="1446032"/>
                  </a:lnTo>
                  <a:cubicBezTo>
                    <a:pt x="400001" y="1427847"/>
                    <a:pt x="414744" y="1413104"/>
                    <a:pt x="432930" y="1413104"/>
                  </a:cubicBezTo>
                  <a:cubicBezTo>
                    <a:pt x="451117" y="1413104"/>
                    <a:pt x="465860" y="1427847"/>
                    <a:pt x="465860" y="1446032"/>
                  </a:cubicBezTo>
                  <a:lnTo>
                    <a:pt x="466044" y="1805888"/>
                  </a:lnTo>
                  <a:lnTo>
                    <a:pt x="486292" y="1828574"/>
                  </a:lnTo>
                  <a:cubicBezTo>
                    <a:pt x="547121" y="1883468"/>
                    <a:pt x="624022" y="1910915"/>
                    <a:pt x="716996" y="1910915"/>
                  </a:cubicBezTo>
                  <a:cubicBezTo>
                    <a:pt x="813927" y="1910915"/>
                    <a:pt x="894290" y="1879759"/>
                    <a:pt x="958086" y="1817447"/>
                  </a:cubicBezTo>
                  <a:cubicBezTo>
                    <a:pt x="1021882" y="1755134"/>
                    <a:pt x="1053781" y="1678975"/>
                    <a:pt x="1053781" y="1588968"/>
                  </a:cubicBezTo>
                  <a:cubicBezTo>
                    <a:pt x="1053781" y="1490059"/>
                    <a:pt x="1010755" y="1406481"/>
                    <a:pt x="924705" y="1338234"/>
                  </a:cubicBezTo>
                  <a:cubicBezTo>
                    <a:pt x="838654" y="1269987"/>
                    <a:pt x="714524" y="1234875"/>
                    <a:pt x="552313" y="1232896"/>
                  </a:cubicBezTo>
                  <a:lnTo>
                    <a:pt x="552313" y="876825"/>
                  </a:lnTo>
                  <a:cubicBezTo>
                    <a:pt x="652211" y="868913"/>
                    <a:pt x="726640" y="853334"/>
                    <a:pt x="775600" y="830091"/>
                  </a:cubicBezTo>
                  <a:cubicBezTo>
                    <a:pt x="824560" y="806847"/>
                    <a:pt x="862639" y="774949"/>
                    <a:pt x="889839" y="734397"/>
                  </a:cubicBezTo>
                  <a:cubicBezTo>
                    <a:pt x="917039" y="693844"/>
                    <a:pt x="930639" y="650819"/>
                    <a:pt x="930639" y="605321"/>
                  </a:cubicBezTo>
                  <a:cubicBezTo>
                    <a:pt x="930639" y="545976"/>
                    <a:pt x="909868" y="496768"/>
                    <a:pt x="868327" y="457699"/>
                  </a:cubicBezTo>
                  <a:cubicBezTo>
                    <a:pt x="826785" y="418630"/>
                    <a:pt x="772385" y="399096"/>
                    <a:pt x="705127" y="399096"/>
                  </a:cubicBezTo>
                  <a:cubicBezTo>
                    <a:pt x="645782" y="399096"/>
                    <a:pt x="591877" y="417147"/>
                    <a:pt x="543412" y="453249"/>
                  </a:cubicBezTo>
                  <a:cubicBezTo>
                    <a:pt x="494946" y="489350"/>
                    <a:pt x="461812" y="536085"/>
                    <a:pt x="444008" y="593452"/>
                  </a:cubicBezTo>
                  <a:lnTo>
                    <a:pt x="441417" y="593452"/>
                  </a:lnTo>
                  <a:lnTo>
                    <a:pt x="439338" y="829925"/>
                  </a:lnTo>
                  <a:lnTo>
                    <a:pt x="439338" y="875382"/>
                  </a:lnTo>
                  <a:cubicBezTo>
                    <a:pt x="439338" y="890886"/>
                    <a:pt x="426769" y="903456"/>
                    <a:pt x="411264" y="903456"/>
                  </a:cubicBezTo>
                  <a:cubicBezTo>
                    <a:pt x="395759" y="903456"/>
                    <a:pt x="383190" y="890886"/>
                    <a:pt x="383190" y="875382"/>
                  </a:cubicBezTo>
                  <a:lnTo>
                    <a:pt x="383190" y="829925"/>
                  </a:lnTo>
                  <a:lnTo>
                    <a:pt x="383190" y="731286"/>
                  </a:lnTo>
                  <a:cubicBezTo>
                    <a:pt x="383190" y="715781"/>
                    <a:pt x="370621" y="703212"/>
                    <a:pt x="355117" y="703212"/>
                  </a:cubicBezTo>
                  <a:cubicBezTo>
                    <a:pt x="339612" y="703212"/>
                    <a:pt x="327043" y="715781"/>
                    <a:pt x="327043" y="731286"/>
                  </a:cubicBezTo>
                  <a:lnTo>
                    <a:pt x="327043" y="829925"/>
                  </a:lnTo>
                  <a:lnTo>
                    <a:pt x="327043" y="854374"/>
                  </a:lnTo>
                  <a:cubicBezTo>
                    <a:pt x="327043" y="869878"/>
                    <a:pt x="314473" y="882448"/>
                    <a:pt x="298969" y="882448"/>
                  </a:cubicBezTo>
                  <a:cubicBezTo>
                    <a:pt x="283464" y="882448"/>
                    <a:pt x="270895" y="869878"/>
                    <a:pt x="270895" y="854374"/>
                  </a:cubicBezTo>
                  <a:lnTo>
                    <a:pt x="270895" y="829925"/>
                  </a:lnTo>
                  <a:lnTo>
                    <a:pt x="270559" y="829925"/>
                  </a:lnTo>
                  <a:lnTo>
                    <a:pt x="268688" y="820660"/>
                  </a:lnTo>
                  <a:cubicBezTo>
                    <a:pt x="264426" y="810584"/>
                    <a:pt x="254449" y="803514"/>
                    <a:pt x="242820" y="803514"/>
                  </a:cubicBezTo>
                  <a:cubicBezTo>
                    <a:pt x="231192" y="803514"/>
                    <a:pt x="221214" y="810584"/>
                    <a:pt x="216953" y="820660"/>
                  </a:cubicBezTo>
                  <a:lnTo>
                    <a:pt x="215082" y="829925"/>
                  </a:lnTo>
                  <a:lnTo>
                    <a:pt x="214746" y="829925"/>
                  </a:lnTo>
                  <a:lnTo>
                    <a:pt x="214746" y="936307"/>
                  </a:lnTo>
                  <a:cubicBezTo>
                    <a:pt x="214746" y="951812"/>
                    <a:pt x="202177" y="964381"/>
                    <a:pt x="186672" y="964381"/>
                  </a:cubicBezTo>
                  <a:cubicBezTo>
                    <a:pt x="171168" y="964381"/>
                    <a:pt x="158598" y="951812"/>
                    <a:pt x="158598" y="936307"/>
                  </a:cubicBezTo>
                  <a:lnTo>
                    <a:pt x="158598" y="829925"/>
                  </a:lnTo>
                  <a:lnTo>
                    <a:pt x="158598" y="785369"/>
                  </a:lnTo>
                  <a:cubicBezTo>
                    <a:pt x="158598" y="769864"/>
                    <a:pt x="146029" y="757295"/>
                    <a:pt x="130525" y="757295"/>
                  </a:cubicBezTo>
                  <a:cubicBezTo>
                    <a:pt x="115020" y="757295"/>
                    <a:pt x="102451" y="769864"/>
                    <a:pt x="102451" y="785369"/>
                  </a:cubicBezTo>
                  <a:lnTo>
                    <a:pt x="102451" y="829925"/>
                  </a:lnTo>
                  <a:lnTo>
                    <a:pt x="102451" y="900593"/>
                  </a:lnTo>
                  <a:cubicBezTo>
                    <a:pt x="102451" y="916097"/>
                    <a:pt x="89882" y="928666"/>
                    <a:pt x="74377" y="928666"/>
                  </a:cubicBezTo>
                  <a:cubicBezTo>
                    <a:pt x="58872" y="928666"/>
                    <a:pt x="46303" y="916097"/>
                    <a:pt x="46303" y="900593"/>
                  </a:cubicBezTo>
                  <a:lnTo>
                    <a:pt x="46145" y="593452"/>
                  </a:lnTo>
                  <a:lnTo>
                    <a:pt x="44912" y="593452"/>
                  </a:lnTo>
                  <a:cubicBezTo>
                    <a:pt x="65683" y="432231"/>
                    <a:pt x="123544" y="302660"/>
                    <a:pt x="218497" y="204741"/>
                  </a:cubicBezTo>
                  <a:cubicBezTo>
                    <a:pt x="351034" y="68247"/>
                    <a:pt x="517695" y="0"/>
                    <a:pt x="718480" y="0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3900" b="1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58751" y="255365"/>
            <a:ext cx="6507323" cy="788563"/>
            <a:chOff x="-158751" y="255365"/>
            <a:chExt cx="6507323" cy="788563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60219" y="337876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项目贡献情况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前端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BC7AC39-AA86-E3BE-87F8-8034E216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224316"/>
            <a:ext cx="10444635" cy="52958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58751" y="255365"/>
            <a:ext cx="6507323" cy="788563"/>
            <a:chOff x="-158751" y="255365"/>
            <a:chExt cx="6507323" cy="788563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60219" y="337876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项目贡献情况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前端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0581634-5790-B985-8B98-B0FCDBB6C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62" y="1103040"/>
            <a:ext cx="8089940" cy="54949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  <p:tag name="ISPRING_SCORM_RATE_QUIZZES" val="0"/>
  <p:tag name="ISPRING_SCORM_PASSING_SCORE" val="0.000000"/>
  <p:tag name="ISPRING_ULTRA_SCORM_COURSE_ID" val="A78CEC3E-BCFF-49ED-B9F8-C52885FA26D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D:\ppt\第九批\494616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3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7AB91"/>
      </a:accent1>
      <a:accent2>
        <a:srgbClr val="FF9409"/>
      </a:accent2>
      <a:accent3>
        <a:srgbClr val="37AB91"/>
      </a:accent3>
      <a:accent4>
        <a:srgbClr val="FF9409"/>
      </a:accent4>
      <a:accent5>
        <a:srgbClr val="37AB91"/>
      </a:accent5>
      <a:accent6>
        <a:srgbClr val="FF9409"/>
      </a:accent6>
      <a:hlink>
        <a:srgbClr val="37AB91"/>
      </a:hlink>
      <a:folHlink>
        <a:srgbClr val="BFBFBF"/>
      </a:folHlink>
    </a:clrScheme>
    <a:fontScheme name="witwv1jx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198</TotalTime>
  <Words>291</Words>
  <PresentationFormat>宽屏</PresentationFormat>
  <Paragraphs>72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字魂59号-创粗黑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2017-08-18T03:02:00Z</dcterms:created>
  <dcterms:modified xsi:type="dcterms:W3CDTF">2023-12-25T07:07:49Z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